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5" r:id="rId2"/>
    <p:sldId id="278" r:id="rId3"/>
    <p:sldId id="256" r:id="rId4"/>
    <p:sldId id="257" r:id="rId5"/>
    <p:sldId id="258" r:id="rId6"/>
    <p:sldId id="268" r:id="rId7"/>
    <p:sldId id="262" r:id="rId8"/>
    <p:sldId id="267" r:id="rId9"/>
    <p:sldId id="261" r:id="rId10"/>
    <p:sldId id="269" r:id="rId11"/>
    <p:sldId id="270" r:id="rId12"/>
    <p:sldId id="271" r:id="rId13"/>
    <p:sldId id="272" r:id="rId14"/>
    <p:sldId id="277" r:id="rId15"/>
    <p:sldId id="273" r:id="rId16"/>
    <p:sldId id="276" r:id="rId17"/>
    <p:sldId id="279" r:id="rId18"/>
    <p:sldId id="280" r:id="rId19"/>
    <p:sldId id="281"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4298F"/>
    <a:srgbClr val="0046D2"/>
    <a:srgbClr val="003BB0"/>
    <a:srgbClr val="1C1668"/>
    <a:srgbClr val="340678"/>
    <a:srgbClr val="3C167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82" d="100"/>
          <a:sy n="82" d="100"/>
        </p:scale>
        <p:origin x="600"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CEA3E84-7ACA-491B-9077-939E7D1CC825}"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20F69178-0E5D-47C4-867A-EAD0F25725D1}">
      <dgm:prSet/>
      <dgm:spPr/>
      <dgm:t>
        <a:bodyPr/>
        <a:lstStyle/>
        <a:p>
          <a:r>
            <a:rPr lang="en-US"/>
            <a:t>The following topics are covered:</a:t>
          </a:r>
        </a:p>
      </dgm:t>
    </dgm:pt>
    <dgm:pt modelId="{0417AAC4-C35E-4BFC-9A0E-5FDEC194ED29}" type="parTrans" cxnId="{24087E21-C6E4-4B3D-82F9-5B3E42D51595}">
      <dgm:prSet/>
      <dgm:spPr/>
      <dgm:t>
        <a:bodyPr/>
        <a:lstStyle/>
        <a:p>
          <a:endParaRPr lang="en-US"/>
        </a:p>
      </dgm:t>
    </dgm:pt>
    <dgm:pt modelId="{F61846B3-0AB6-4486-968F-7937AAAEA8F0}" type="sibTrans" cxnId="{24087E21-C6E4-4B3D-82F9-5B3E42D51595}">
      <dgm:prSet/>
      <dgm:spPr/>
      <dgm:t>
        <a:bodyPr/>
        <a:lstStyle/>
        <a:p>
          <a:endParaRPr lang="en-US"/>
        </a:p>
      </dgm:t>
    </dgm:pt>
    <dgm:pt modelId="{BDBA6061-64FC-4994-B5A4-214711E89FE7}">
      <dgm:prSet/>
      <dgm:spPr/>
      <dgm:t>
        <a:bodyPr/>
        <a:lstStyle/>
        <a:p>
          <a:endParaRPr lang="en-US" dirty="0"/>
        </a:p>
      </dgm:t>
    </dgm:pt>
    <dgm:pt modelId="{8B9D453A-70AF-4DBF-B22F-048824219457}" type="parTrans" cxnId="{140BCC01-58EC-4FFD-B4C0-D9EBDB39E726}">
      <dgm:prSet/>
      <dgm:spPr/>
      <dgm:t>
        <a:bodyPr/>
        <a:lstStyle/>
        <a:p>
          <a:endParaRPr lang="en-US"/>
        </a:p>
      </dgm:t>
    </dgm:pt>
    <dgm:pt modelId="{DB60CAF7-9424-4F03-9B8E-208580117FDA}" type="sibTrans" cxnId="{140BCC01-58EC-4FFD-B4C0-D9EBDB39E726}">
      <dgm:prSet/>
      <dgm:spPr/>
      <dgm:t>
        <a:bodyPr/>
        <a:lstStyle/>
        <a:p>
          <a:endParaRPr lang="en-US"/>
        </a:p>
      </dgm:t>
    </dgm:pt>
    <dgm:pt modelId="{8CE2ACD9-14AF-481E-BFC0-5D09FD7A60E6}">
      <dgm:prSet/>
      <dgm:spPr/>
      <dgm:t>
        <a:bodyPr/>
        <a:lstStyle/>
        <a:p>
          <a:r>
            <a:rPr lang="en-US" dirty="0"/>
            <a:t>Plan and schedule courses</a:t>
          </a:r>
        </a:p>
      </dgm:t>
    </dgm:pt>
    <dgm:pt modelId="{136E1F52-1DF9-4C19-BE14-A84870482D19}" type="parTrans" cxnId="{66DA9A98-B4A7-4422-BD66-14FED1F3417B}">
      <dgm:prSet/>
      <dgm:spPr/>
      <dgm:t>
        <a:bodyPr/>
        <a:lstStyle/>
        <a:p>
          <a:endParaRPr lang="en-US"/>
        </a:p>
      </dgm:t>
    </dgm:pt>
    <dgm:pt modelId="{0C43CB28-C9EF-419A-AE50-26E8C4CE5AC8}" type="sibTrans" cxnId="{66DA9A98-B4A7-4422-BD66-14FED1F3417B}">
      <dgm:prSet/>
      <dgm:spPr/>
      <dgm:t>
        <a:bodyPr/>
        <a:lstStyle/>
        <a:p>
          <a:endParaRPr lang="en-US"/>
        </a:p>
      </dgm:t>
    </dgm:pt>
    <dgm:pt modelId="{3799C160-4720-4304-B206-F6991D4FDA65}">
      <dgm:prSet/>
      <dgm:spPr/>
      <dgm:t>
        <a:bodyPr/>
        <a:lstStyle/>
        <a:p>
          <a:r>
            <a:rPr lang="en-US"/>
            <a:t>Register for classes</a:t>
          </a:r>
        </a:p>
      </dgm:t>
    </dgm:pt>
    <dgm:pt modelId="{1C2983A3-5FE6-418B-9FB2-1039CA33984B}" type="parTrans" cxnId="{4EE9687E-4561-4A85-83A0-ADC79BF1F528}">
      <dgm:prSet/>
      <dgm:spPr/>
      <dgm:t>
        <a:bodyPr/>
        <a:lstStyle/>
        <a:p>
          <a:endParaRPr lang="en-US"/>
        </a:p>
      </dgm:t>
    </dgm:pt>
    <dgm:pt modelId="{96427977-E7F8-4570-874C-917976C1B7EB}" type="sibTrans" cxnId="{4EE9687E-4561-4A85-83A0-ADC79BF1F528}">
      <dgm:prSet/>
      <dgm:spPr/>
      <dgm:t>
        <a:bodyPr/>
        <a:lstStyle/>
        <a:p>
          <a:endParaRPr lang="en-US"/>
        </a:p>
      </dgm:t>
    </dgm:pt>
    <dgm:pt modelId="{AE719C21-E5C7-4CE3-9663-8A218795A069}">
      <dgm:prSet/>
      <dgm:spPr/>
      <dgm:t>
        <a:bodyPr/>
        <a:lstStyle/>
        <a:p>
          <a:r>
            <a:rPr lang="en-US" dirty="0"/>
            <a:t>Print your registration statement and schedule</a:t>
          </a:r>
        </a:p>
      </dgm:t>
    </dgm:pt>
    <dgm:pt modelId="{A2220749-EAB3-4206-8C74-AC70C0A0AB4F}" type="parTrans" cxnId="{43111CBE-3C02-4C3E-9C8E-F4A72FA7A215}">
      <dgm:prSet/>
      <dgm:spPr/>
      <dgm:t>
        <a:bodyPr/>
        <a:lstStyle/>
        <a:p>
          <a:endParaRPr lang="en-US"/>
        </a:p>
      </dgm:t>
    </dgm:pt>
    <dgm:pt modelId="{0D01575E-78B4-4F6A-A966-52B2B8C75019}" type="sibTrans" cxnId="{43111CBE-3C02-4C3E-9C8E-F4A72FA7A215}">
      <dgm:prSet/>
      <dgm:spPr/>
      <dgm:t>
        <a:bodyPr/>
        <a:lstStyle/>
        <a:p>
          <a:endParaRPr lang="en-US"/>
        </a:p>
      </dgm:t>
    </dgm:pt>
    <dgm:pt modelId="{2791D68E-C5DA-4933-BE11-362EEE8C4C08}">
      <dgm:prSet/>
      <dgm:spPr/>
      <dgm:t>
        <a:bodyPr/>
        <a:lstStyle/>
        <a:p>
          <a:r>
            <a:rPr lang="en-US" dirty="0"/>
            <a:t>How to access Student Planning</a:t>
          </a:r>
        </a:p>
      </dgm:t>
    </dgm:pt>
    <dgm:pt modelId="{3FEBCCB8-B4BF-4C86-A1DB-7EDD57BF333E}" type="parTrans" cxnId="{1A29273D-3107-4A76-86AC-2E3251154BAF}">
      <dgm:prSet/>
      <dgm:spPr/>
      <dgm:t>
        <a:bodyPr/>
        <a:lstStyle/>
        <a:p>
          <a:endParaRPr lang="en-US"/>
        </a:p>
      </dgm:t>
    </dgm:pt>
    <dgm:pt modelId="{FB1649E8-1787-4A54-8FEC-BB6B146992F4}" type="sibTrans" cxnId="{1A29273D-3107-4A76-86AC-2E3251154BAF}">
      <dgm:prSet/>
      <dgm:spPr/>
      <dgm:t>
        <a:bodyPr/>
        <a:lstStyle/>
        <a:p>
          <a:endParaRPr lang="en-US"/>
        </a:p>
      </dgm:t>
    </dgm:pt>
    <dgm:pt modelId="{D47ED0E0-7FC3-448D-84A3-0FE41BDA3F56}">
      <dgm:prSet/>
      <dgm:spPr/>
      <dgm:t>
        <a:bodyPr/>
        <a:lstStyle/>
        <a:p>
          <a:r>
            <a:rPr lang="en-US" dirty="0"/>
            <a:t>View Financial Aid</a:t>
          </a:r>
        </a:p>
      </dgm:t>
    </dgm:pt>
    <dgm:pt modelId="{084EAE15-6117-45DF-8DC8-E15873C0D622}" type="parTrans" cxnId="{3F9CA707-CE60-49BE-8F40-C3907B70262D}">
      <dgm:prSet/>
      <dgm:spPr/>
      <dgm:t>
        <a:bodyPr/>
        <a:lstStyle/>
        <a:p>
          <a:endParaRPr lang="en-US"/>
        </a:p>
      </dgm:t>
    </dgm:pt>
    <dgm:pt modelId="{3518FAF6-58C0-4C49-B9D7-B11FCE4C58A8}" type="sibTrans" cxnId="{3F9CA707-CE60-49BE-8F40-C3907B70262D}">
      <dgm:prSet/>
      <dgm:spPr/>
      <dgm:t>
        <a:bodyPr/>
        <a:lstStyle/>
        <a:p>
          <a:endParaRPr lang="en-US"/>
        </a:p>
      </dgm:t>
    </dgm:pt>
    <dgm:pt modelId="{B7110B5E-4821-4356-99C6-A3D70563C97F}" type="pres">
      <dgm:prSet presAssocID="{CCEA3E84-7ACA-491B-9077-939E7D1CC825}" presName="linear" presStyleCnt="0">
        <dgm:presLayoutVars>
          <dgm:animLvl val="lvl"/>
          <dgm:resizeHandles val="exact"/>
        </dgm:presLayoutVars>
      </dgm:prSet>
      <dgm:spPr/>
    </dgm:pt>
    <dgm:pt modelId="{34A4673E-53E3-4FB1-B5EB-363A835A874B}" type="pres">
      <dgm:prSet presAssocID="{20F69178-0E5D-47C4-867A-EAD0F25725D1}" presName="parentText" presStyleLbl="node1" presStyleIdx="0" presStyleCnt="1">
        <dgm:presLayoutVars>
          <dgm:chMax val="0"/>
          <dgm:bulletEnabled val="1"/>
        </dgm:presLayoutVars>
      </dgm:prSet>
      <dgm:spPr/>
    </dgm:pt>
    <dgm:pt modelId="{2A82A572-9931-43CF-8890-A302DCB4312B}" type="pres">
      <dgm:prSet presAssocID="{20F69178-0E5D-47C4-867A-EAD0F25725D1}" presName="childText" presStyleLbl="revTx" presStyleIdx="0" presStyleCnt="1">
        <dgm:presLayoutVars>
          <dgm:bulletEnabled val="1"/>
        </dgm:presLayoutVars>
      </dgm:prSet>
      <dgm:spPr/>
    </dgm:pt>
  </dgm:ptLst>
  <dgm:cxnLst>
    <dgm:cxn modelId="{140BCC01-58EC-4FFD-B4C0-D9EBDB39E726}" srcId="{20F69178-0E5D-47C4-867A-EAD0F25725D1}" destId="{BDBA6061-64FC-4994-B5A4-214711E89FE7}" srcOrd="0" destOrd="0" parTransId="{8B9D453A-70AF-4DBF-B22F-048824219457}" sibTransId="{DB60CAF7-9424-4F03-9B8E-208580117FDA}"/>
    <dgm:cxn modelId="{3F9CA707-CE60-49BE-8F40-C3907B70262D}" srcId="{20F69178-0E5D-47C4-867A-EAD0F25725D1}" destId="{D47ED0E0-7FC3-448D-84A3-0FE41BDA3F56}" srcOrd="5" destOrd="0" parTransId="{084EAE15-6117-45DF-8DC8-E15873C0D622}" sibTransId="{3518FAF6-58C0-4C49-B9D7-B11FCE4C58A8}"/>
    <dgm:cxn modelId="{24087E21-C6E4-4B3D-82F9-5B3E42D51595}" srcId="{CCEA3E84-7ACA-491B-9077-939E7D1CC825}" destId="{20F69178-0E5D-47C4-867A-EAD0F25725D1}" srcOrd="0" destOrd="0" parTransId="{0417AAC4-C35E-4BFC-9A0E-5FDEC194ED29}" sibTransId="{F61846B3-0AB6-4486-968F-7937AAAEA8F0}"/>
    <dgm:cxn modelId="{1A29273D-3107-4A76-86AC-2E3251154BAF}" srcId="{20F69178-0E5D-47C4-867A-EAD0F25725D1}" destId="{2791D68E-C5DA-4933-BE11-362EEE8C4C08}" srcOrd="1" destOrd="0" parTransId="{3FEBCCB8-B4BF-4C86-A1DB-7EDD57BF333E}" sibTransId="{FB1649E8-1787-4A54-8FEC-BB6B146992F4}"/>
    <dgm:cxn modelId="{5EC81960-B775-46AE-8A42-8AFDB882AF6E}" type="presOf" srcId="{CCEA3E84-7ACA-491B-9077-939E7D1CC825}" destId="{B7110B5E-4821-4356-99C6-A3D70563C97F}" srcOrd="0" destOrd="0" presId="urn:microsoft.com/office/officeart/2005/8/layout/vList2"/>
    <dgm:cxn modelId="{5863154A-C944-41E4-9834-B2DE89614256}" type="presOf" srcId="{2791D68E-C5DA-4933-BE11-362EEE8C4C08}" destId="{2A82A572-9931-43CF-8890-A302DCB4312B}" srcOrd="0" destOrd="1" presId="urn:microsoft.com/office/officeart/2005/8/layout/vList2"/>
    <dgm:cxn modelId="{E17E7951-B534-47FD-853F-9DEAF4118F3E}" type="presOf" srcId="{20F69178-0E5D-47C4-867A-EAD0F25725D1}" destId="{34A4673E-53E3-4FB1-B5EB-363A835A874B}" srcOrd="0" destOrd="0" presId="urn:microsoft.com/office/officeart/2005/8/layout/vList2"/>
    <dgm:cxn modelId="{3C9C017A-0A35-4388-B8B5-5F82F83631FD}" type="presOf" srcId="{BDBA6061-64FC-4994-B5A4-214711E89FE7}" destId="{2A82A572-9931-43CF-8890-A302DCB4312B}" srcOrd="0" destOrd="0" presId="urn:microsoft.com/office/officeart/2005/8/layout/vList2"/>
    <dgm:cxn modelId="{4EE9687E-4561-4A85-83A0-ADC79BF1F528}" srcId="{20F69178-0E5D-47C4-867A-EAD0F25725D1}" destId="{3799C160-4720-4304-B206-F6991D4FDA65}" srcOrd="3" destOrd="0" parTransId="{1C2983A3-5FE6-418B-9FB2-1039CA33984B}" sibTransId="{96427977-E7F8-4570-874C-917976C1B7EB}"/>
    <dgm:cxn modelId="{3DBA968A-A33B-4E59-9CC5-0EFB0684E868}" type="presOf" srcId="{D47ED0E0-7FC3-448D-84A3-0FE41BDA3F56}" destId="{2A82A572-9931-43CF-8890-A302DCB4312B}" srcOrd="0" destOrd="5" presId="urn:microsoft.com/office/officeart/2005/8/layout/vList2"/>
    <dgm:cxn modelId="{CC858095-AA28-49DA-8FFB-B4F2AB481492}" type="presOf" srcId="{8CE2ACD9-14AF-481E-BFC0-5D09FD7A60E6}" destId="{2A82A572-9931-43CF-8890-A302DCB4312B}" srcOrd="0" destOrd="2" presId="urn:microsoft.com/office/officeart/2005/8/layout/vList2"/>
    <dgm:cxn modelId="{66DA9A98-B4A7-4422-BD66-14FED1F3417B}" srcId="{20F69178-0E5D-47C4-867A-EAD0F25725D1}" destId="{8CE2ACD9-14AF-481E-BFC0-5D09FD7A60E6}" srcOrd="2" destOrd="0" parTransId="{136E1F52-1DF9-4C19-BE14-A84870482D19}" sibTransId="{0C43CB28-C9EF-419A-AE50-26E8C4CE5AC8}"/>
    <dgm:cxn modelId="{1603B29C-229B-4B65-B0D6-43B8342EC503}" type="presOf" srcId="{AE719C21-E5C7-4CE3-9663-8A218795A069}" destId="{2A82A572-9931-43CF-8890-A302DCB4312B}" srcOrd="0" destOrd="4" presId="urn:microsoft.com/office/officeart/2005/8/layout/vList2"/>
    <dgm:cxn modelId="{BCC07FA8-10FD-49EC-8E16-C8FAA4AB9162}" type="presOf" srcId="{3799C160-4720-4304-B206-F6991D4FDA65}" destId="{2A82A572-9931-43CF-8890-A302DCB4312B}" srcOrd="0" destOrd="3" presId="urn:microsoft.com/office/officeart/2005/8/layout/vList2"/>
    <dgm:cxn modelId="{43111CBE-3C02-4C3E-9C8E-F4A72FA7A215}" srcId="{20F69178-0E5D-47C4-867A-EAD0F25725D1}" destId="{AE719C21-E5C7-4CE3-9663-8A218795A069}" srcOrd="4" destOrd="0" parTransId="{A2220749-EAB3-4206-8C74-AC70C0A0AB4F}" sibTransId="{0D01575E-78B4-4F6A-A966-52B2B8C75019}"/>
    <dgm:cxn modelId="{72903988-7913-4A73-AE8A-04F521132640}" type="presParOf" srcId="{B7110B5E-4821-4356-99C6-A3D70563C97F}" destId="{34A4673E-53E3-4FB1-B5EB-363A835A874B}" srcOrd="0" destOrd="0" presId="urn:microsoft.com/office/officeart/2005/8/layout/vList2"/>
    <dgm:cxn modelId="{5C710753-B294-4690-8F31-0EC403C0D47F}" type="presParOf" srcId="{B7110B5E-4821-4356-99C6-A3D70563C97F}" destId="{2A82A572-9931-43CF-8890-A302DCB4312B}"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A4673E-53E3-4FB1-B5EB-363A835A874B}">
      <dsp:nvSpPr>
        <dsp:cNvPr id="0" name=""/>
        <dsp:cNvSpPr/>
      </dsp:nvSpPr>
      <dsp:spPr>
        <a:xfrm>
          <a:off x="0" y="51669"/>
          <a:ext cx="6586489" cy="7675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a:t>The following topics are covered:</a:t>
          </a:r>
        </a:p>
      </dsp:txBody>
      <dsp:txXfrm>
        <a:off x="37467" y="89136"/>
        <a:ext cx="6511555" cy="692586"/>
      </dsp:txXfrm>
    </dsp:sp>
    <dsp:sp modelId="{2A82A572-9931-43CF-8890-A302DCB4312B}">
      <dsp:nvSpPr>
        <dsp:cNvPr id="0" name=""/>
        <dsp:cNvSpPr/>
      </dsp:nvSpPr>
      <dsp:spPr>
        <a:xfrm>
          <a:off x="0" y="819189"/>
          <a:ext cx="6586489" cy="29145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9121" tIns="40640" rIns="227584" bIns="40640" numCol="1" spcCol="1270" anchor="t" anchorCtr="0">
          <a:noAutofit/>
        </a:bodyPr>
        <a:lstStyle/>
        <a:p>
          <a:pPr marL="228600" lvl="1" indent="-228600" algn="l" defTabSz="1111250">
            <a:lnSpc>
              <a:spcPct val="90000"/>
            </a:lnSpc>
            <a:spcBef>
              <a:spcPct val="0"/>
            </a:spcBef>
            <a:spcAft>
              <a:spcPct val="20000"/>
            </a:spcAft>
            <a:buChar char="•"/>
          </a:pPr>
          <a:endParaRPr lang="en-US" sz="2500" kern="1200" dirty="0"/>
        </a:p>
        <a:p>
          <a:pPr marL="228600" lvl="1" indent="-228600" algn="l" defTabSz="1111250">
            <a:lnSpc>
              <a:spcPct val="90000"/>
            </a:lnSpc>
            <a:spcBef>
              <a:spcPct val="0"/>
            </a:spcBef>
            <a:spcAft>
              <a:spcPct val="20000"/>
            </a:spcAft>
            <a:buChar char="•"/>
          </a:pPr>
          <a:r>
            <a:rPr lang="en-US" sz="2500" kern="1200" dirty="0"/>
            <a:t>How to access Student Planning</a:t>
          </a:r>
        </a:p>
        <a:p>
          <a:pPr marL="228600" lvl="1" indent="-228600" algn="l" defTabSz="1111250">
            <a:lnSpc>
              <a:spcPct val="90000"/>
            </a:lnSpc>
            <a:spcBef>
              <a:spcPct val="0"/>
            </a:spcBef>
            <a:spcAft>
              <a:spcPct val="20000"/>
            </a:spcAft>
            <a:buChar char="•"/>
          </a:pPr>
          <a:r>
            <a:rPr lang="en-US" sz="2500" kern="1200" dirty="0"/>
            <a:t>Plan and schedule courses</a:t>
          </a:r>
        </a:p>
        <a:p>
          <a:pPr marL="228600" lvl="1" indent="-228600" algn="l" defTabSz="1111250">
            <a:lnSpc>
              <a:spcPct val="90000"/>
            </a:lnSpc>
            <a:spcBef>
              <a:spcPct val="0"/>
            </a:spcBef>
            <a:spcAft>
              <a:spcPct val="20000"/>
            </a:spcAft>
            <a:buChar char="•"/>
          </a:pPr>
          <a:r>
            <a:rPr lang="en-US" sz="2500" kern="1200"/>
            <a:t>Register for classes</a:t>
          </a:r>
        </a:p>
        <a:p>
          <a:pPr marL="228600" lvl="1" indent="-228600" algn="l" defTabSz="1111250">
            <a:lnSpc>
              <a:spcPct val="90000"/>
            </a:lnSpc>
            <a:spcBef>
              <a:spcPct val="0"/>
            </a:spcBef>
            <a:spcAft>
              <a:spcPct val="20000"/>
            </a:spcAft>
            <a:buChar char="•"/>
          </a:pPr>
          <a:r>
            <a:rPr lang="en-US" sz="2500" kern="1200" dirty="0"/>
            <a:t>Print your registration statement and schedule</a:t>
          </a:r>
        </a:p>
        <a:p>
          <a:pPr marL="228600" lvl="1" indent="-228600" algn="l" defTabSz="1111250">
            <a:lnSpc>
              <a:spcPct val="90000"/>
            </a:lnSpc>
            <a:spcBef>
              <a:spcPct val="0"/>
            </a:spcBef>
            <a:spcAft>
              <a:spcPct val="20000"/>
            </a:spcAft>
            <a:buChar char="•"/>
          </a:pPr>
          <a:r>
            <a:rPr lang="en-US" sz="2500" kern="1200" dirty="0"/>
            <a:t>View Financial Aid</a:t>
          </a:r>
        </a:p>
      </dsp:txBody>
      <dsp:txXfrm>
        <a:off x="0" y="819189"/>
        <a:ext cx="6586489" cy="291456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E3334D-B4D6-5BA9-CC26-50EA448784A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F6001F6-406F-F378-BFBA-8168D82AF7D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C5BE29F-6EB8-CF18-0002-09E8092CE858}"/>
              </a:ext>
            </a:extLst>
          </p:cNvPr>
          <p:cNvSpPr>
            <a:spLocks noGrp="1"/>
          </p:cNvSpPr>
          <p:nvPr>
            <p:ph type="dt" sz="half" idx="10"/>
          </p:nvPr>
        </p:nvSpPr>
        <p:spPr/>
        <p:txBody>
          <a:bodyPr/>
          <a:lstStyle/>
          <a:p>
            <a:fld id="{C412AD09-7369-49B5-B096-30F5D0EA7357}" type="datetimeFigureOut">
              <a:rPr lang="en-US" smtClean="0"/>
              <a:t>12/28/2023</a:t>
            </a:fld>
            <a:endParaRPr lang="en-US"/>
          </a:p>
        </p:txBody>
      </p:sp>
      <p:sp>
        <p:nvSpPr>
          <p:cNvPr id="5" name="Footer Placeholder 4">
            <a:extLst>
              <a:ext uri="{FF2B5EF4-FFF2-40B4-BE49-F238E27FC236}">
                <a16:creationId xmlns:a16="http://schemas.microsoft.com/office/drawing/2014/main" id="{43C9DFD9-490E-F513-8235-0D52E9444A7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8144224-0BA4-2763-E8CA-F88145F8C976}"/>
              </a:ext>
            </a:extLst>
          </p:cNvPr>
          <p:cNvSpPr>
            <a:spLocks noGrp="1"/>
          </p:cNvSpPr>
          <p:nvPr>
            <p:ph type="sldNum" sz="quarter" idx="12"/>
          </p:nvPr>
        </p:nvSpPr>
        <p:spPr/>
        <p:txBody>
          <a:bodyPr/>
          <a:lstStyle/>
          <a:p>
            <a:fld id="{FA8D859D-AFF7-4AD5-B066-8F2332468B76}" type="slidenum">
              <a:rPr lang="en-US" smtClean="0"/>
              <a:t>‹#›</a:t>
            </a:fld>
            <a:endParaRPr lang="en-US"/>
          </a:p>
        </p:txBody>
      </p:sp>
    </p:spTree>
    <p:extLst>
      <p:ext uri="{BB962C8B-B14F-4D97-AF65-F5344CB8AC3E}">
        <p14:creationId xmlns:p14="http://schemas.microsoft.com/office/powerpoint/2010/main" val="3492623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0A5169-BAA7-E787-F433-38B96D196BC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B2DA3FD-DC7E-0D31-7D38-CD110722E0F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C6C0F6E-DAF1-7F1F-E16F-0027970F71C1}"/>
              </a:ext>
            </a:extLst>
          </p:cNvPr>
          <p:cNvSpPr>
            <a:spLocks noGrp="1"/>
          </p:cNvSpPr>
          <p:nvPr>
            <p:ph type="dt" sz="half" idx="10"/>
          </p:nvPr>
        </p:nvSpPr>
        <p:spPr/>
        <p:txBody>
          <a:bodyPr/>
          <a:lstStyle/>
          <a:p>
            <a:fld id="{C412AD09-7369-49B5-B096-30F5D0EA7357}" type="datetimeFigureOut">
              <a:rPr lang="en-US" smtClean="0"/>
              <a:t>12/28/2023</a:t>
            </a:fld>
            <a:endParaRPr lang="en-US"/>
          </a:p>
        </p:txBody>
      </p:sp>
      <p:sp>
        <p:nvSpPr>
          <p:cNvPr id="5" name="Footer Placeholder 4">
            <a:extLst>
              <a:ext uri="{FF2B5EF4-FFF2-40B4-BE49-F238E27FC236}">
                <a16:creationId xmlns:a16="http://schemas.microsoft.com/office/drawing/2014/main" id="{20D49146-55B1-AF1C-D8F3-7493F2F4D89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0505A0-8D88-37FB-38D1-83B54F00E2F6}"/>
              </a:ext>
            </a:extLst>
          </p:cNvPr>
          <p:cNvSpPr>
            <a:spLocks noGrp="1"/>
          </p:cNvSpPr>
          <p:nvPr>
            <p:ph type="sldNum" sz="quarter" idx="12"/>
          </p:nvPr>
        </p:nvSpPr>
        <p:spPr/>
        <p:txBody>
          <a:bodyPr/>
          <a:lstStyle/>
          <a:p>
            <a:fld id="{FA8D859D-AFF7-4AD5-B066-8F2332468B76}" type="slidenum">
              <a:rPr lang="en-US" smtClean="0"/>
              <a:t>‹#›</a:t>
            </a:fld>
            <a:endParaRPr lang="en-US"/>
          </a:p>
        </p:txBody>
      </p:sp>
    </p:spTree>
    <p:extLst>
      <p:ext uri="{BB962C8B-B14F-4D97-AF65-F5344CB8AC3E}">
        <p14:creationId xmlns:p14="http://schemas.microsoft.com/office/powerpoint/2010/main" val="40078571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2A395C9-1090-5198-D121-ED2A9186660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AD251C4-00DC-BDA9-346A-48973FA4796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1B0DC65-7468-13F2-0857-7637A2AE5D47}"/>
              </a:ext>
            </a:extLst>
          </p:cNvPr>
          <p:cNvSpPr>
            <a:spLocks noGrp="1"/>
          </p:cNvSpPr>
          <p:nvPr>
            <p:ph type="dt" sz="half" idx="10"/>
          </p:nvPr>
        </p:nvSpPr>
        <p:spPr/>
        <p:txBody>
          <a:bodyPr/>
          <a:lstStyle/>
          <a:p>
            <a:fld id="{C412AD09-7369-49B5-B096-30F5D0EA7357}" type="datetimeFigureOut">
              <a:rPr lang="en-US" smtClean="0"/>
              <a:t>12/28/2023</a:t>
            </a:fld>
            <a:endParaRPr lang="en-US"/>
          </a:p>
        </p:txBody>
      </p:sp>
      <p:sp>
        <p:nvSpPr>
          <p:cNvPr id="5" name="Footer Placeholder 4">
            <a:extLst>
              <a:ext uri="{FF2B5EF4-FFF2-40B4-BE49-F238E27FC236}">
                <a16:creationId xmlns:a16="http://schemas.microsoft.com/office/drawing/2014/main" id="{9C3D8753-B023-0262-D76B-EC41DB02A58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17F4CCB-3E5A-85FD-16C5-CF89EBF7DA51}"/>
              </a:ext>
            </a:extLst>
          </p:cNvPr>
          <p:cNvSpPr>
            <a:spLocks noGrp="1"/>
          </p:cNvSpPr>
          <p:nvPr>
            <p:ph type="sldNum" sz="quarter" idx="12"/>
          </p:nvPr>
        </p:nvSpPr>
        <p:spPr/>
        <p:txBody>
          <a:bodyPr/>
          <a:lstStyle/>
          <a:p>
            <a:fld id="{FA8D859D-AFF7-4AD5-B066-8F2332468B76}" type="slidenum">
              <a:rPr lang="en-US" smtClean="0"/>
              <a:t>‹#›</a:t>
            </a:fld>
            <a:endParaRPr lang="en-US"/>
          </a:p>
        </p:txBody>
      </p:sp>
    </p:spTree>
    <p:extLst>
      <p:ext uri="{BB962C8B-B14F-4D97-AF65-F5344CB8AC3E}">
        <p14:creationId xmlns:p14="http://schemas.microsoft.com/office/powerpoint/2010/main" val="23115545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9829A3-E13A-1E30-C231-B06F9BFAFF9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5C52847-7CEC-E61A-AC1C-4DBF2377958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246CDAB-7DB9-AE15-EC36-6331714A1891}"/>
              </a:ext>
            </a:extLst>
          </p:cNvPr>
          <p:cNvSpPr>
            <a:spLocks noGrp="1"/>
          </p:cNvSpPr>
          <p:nvPr>
            <p:ph type="dt" sz="half" idx="10"/>
          </p:nvPr>
        </p:nvSpPr>
        <p:spPr/>
        <p:txBody>
          <a:bodyPr/>
          <a:lstStyle/>
          <a:p>
            <a:fld id="{C412AD09-7369-49B5-B096-30F5D0EA7357}" type="datetimeFigureOut">
              <a:rPr lang="en-US" smtClean="0"/>
              <a:t>12/28/2023</a:t>
            </a:fld>
            <a:endParaRPr lang="en-US"/>
          </a:p>
        </p:txBody>
      </p:sp>
      <p:sp>
        <p:nvSpPr>
          <p:cNvPr id="5" name="Footer Placeholder 4">
            <a:extLst>
              <a:ext uri="{FF2B5EF4-FFF2-40B4-BE49-F238E27FC236}">
                <a16:creationId xmlns:a16="http://schemas.microsoft.com/office/drawing/2014/main" id="{95ECB396-E585-F612-DFCE-8C5A08D0869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F788F36-B4E0-5C26-DA13-93D420090569}"/>
              </a:ext>
            </a:extLst>
          </p:cNvPr>
          <p:cNvSpPr>
            <a:spLocks noGrp="1"/>
          </p:cNvSpPr>
          <p:nvPr>
            <p:ph type="sldNum" sz="quarter" idx="12"/>
          </p:nvPr>
        </p:nvSpPr>
        <p:spPr/>
        <p:txBody>
          <a:bodyPr/>
          <a:lstStyle/>
          <a:p>
            <a:fld id="{FA8D859D-AFF7-4AD5-B066-8F2332468B76}" type="slidenum">
              <a:rPr lang="en-US" smtClean="0"/>
              <a:t>‹#›</a:t>
            </a:fld>
            <a:endParaRPr lang="en-US"/>
          </a:p>
        </p:txBody>
      </p:sp>
    </p:spTree>
    <p:extLst>
      <p:ext uri="{BB962C8B-B14F-4D97-AF65-F5344CB8AC3E}">
        <p14:creationId xmlns:p14="http://schemas.microsoft.com/office/powerpoint/2010/main" val="9411124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B6DF04-8C49-A835-B4B5-D4C4B3EE049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F35F4FE-FFC9-1A0A-F7B0-B964C59C8FF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12AE67C-F70A-741E-4E70-61C77769FADA}"/>
              </a:ext>
            </a:extLst>
          </p:cNvPr>
          <p:cNvSpPr>
            <a:spLocks noGrp="1"/>
          </p:cNvSpPr>
          <p:nvPr>
            <p:ph type="dt" sz="half" idx="10"/>
          </p:nvPr>
        </p:nvSpPr>
        <p:spPr/>
        <p:txBody>
          <a:bodyPr/>
          <a:lstStyle/>
          <a:p>
            <a:fld id="{C412AD09-7369-49B5-B096-30F5D0EA7357}" type="datetimeFigureOut">
              <a:rPr lang="en-US" smtClean="0"/>
              <a:t>12/28/2023</a:t>
            </a:fld>
            <a:endParaRPr lang="en-US"/>
          </a:p>
        </p:txBody>
      </p:sp>
      <p:sp>
        <p:nvSpPr>
          <p:cNvPr id="5" name="Footer Placeholder 4">
            <a:extLst>
              <a:ext uri="{FF2B5EF4-FFF2-40B4-BE49-F238E27FC236}">
                <a16:creationId xmlns:a16="http://schemas.microsoft.com/office/drawing/2014/main" id="{90F6060F-47AE-BD5A-7D8E-D78FCB096A9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5A9DD9A-5E0F-B004-7539-9EA8DCAA255E}"/>
              </a:ext>
            </a:extLst>
          </p:cNvPr>
          <p:cNvSpPr>
            <a:spLocks noGrp="1"/>
          </p:cNvSpPr>
          <p:nvPr>
            <p:ph type="sldNum" sz="quarter" idx="12"/>
          </p:nvPr>
        </p:nvSpPr>
        <p:spPr/>
        <p:txBody>
          <a:bodyPr/>
          <a:lstStyle/>
          <a:p>
            <a:fld id="{FA8D859D-AFF7-4AD5-B066-8F2332468B76}" type="slidenum">
              <a:rPr lang="en-US" smtClean="0"/>
              <a:t>‹#›</a:t>
            </a:fld>
            <a:endParaRPr lang="en-US"/>
          </a:p>
        </p:txBody>
      </p:sp>
    </p:spTree>
    <p:extLst>
      <p:ext uri="{BB962C8B-B14F-4D97-AF65-F5344CB8AC3E}">
        <p14:creationId xmlns:p14="http://schemas.microsoft.com/office/powerpoint/2010/main" val="8455534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F8C3FB-2C2A-1E40-4AC7-5752EA40FDF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FDC1240-37C8-87EB-7696-74E0CB61657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15D0978-1ADF-CE61-03BA-1794814E9ED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4D231F8-549E-7741-2054-FD642CC1AD09}"/>
              </a:ext>
            </a:extLst>
          </p:cNvPr>
          <p:cNvSpPr>
            <a:spLocks noGrp="1"/>
          </p:cNvSpPr>
          <p:nvPr>
            <p:ph type="dt" sz="half" idx="10"/>
          </p:nvPr>
        </p:nvSpPr>
        <p:spPr/>
        <p:txBody>
          <a:bodyPr/>
          <a:lstStyle/>
          <a:p>
            <a:fld id="{C412AD09-7369-49B5-B096-30F5D0EA7357}" type="datetimeFigureOut">
              <a:rPr lang="en-US" smtClean="0"/>
              <a:t>12/28/2023</a:t>
            </a:fld>
            <a:endParaRPr lang="en-US"/>
          </a:p>
        </p:txBody>
      </p:sp>
      <p:sp>
        <p:nvSpPr>
          <p:cNvPr id="6" name="Footer Placeholder 5">
            <a:extLst>
              <a:ext uri="{FF2B5EF4-FFF2-40B4-BE49-F238E27FC236}">
                <a16:creationId xmlns:a16="http://schemas.microsoft.com/office/drawing/2014/main" id="{373EE7E8-5C1C-2C2C-1134-64937C41633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4E15931-9638-AE80-5BBF-6FAAE571BBCD}"/>
              </a:ext>
            </a:extLst>
          </p:cNvPr>
          <p:cNvSpPr>
            <a:spLocks noGrp="1"/>
          </p:cNvSpPr>
          <p:nvPr>
            <p:ph type="sldNum" sz="quarter" idx="12"/>
          </p:nvPr>
        </p:nvSpPr>
        <p:spPr/>
        <p:txBody>
          <a:bodyPr/>
          <a:lstStyle/>
          <a:p>
            <a:fld id="{FA8D859D-AFF7-4AD5-B066-8F2332468B76}" type="slidenum">
              <a:rPr lang="en-US" smtClean="0"/>
              <a:t>‹#›</a:t>
            </a:fld>
            <a:endParaRPr lang="en-US"/>
          </a:p>
        </p:txBody>
      </p:sp>
    </p:spTree>
    <p:extLst>
      <p:ext uri="{BB962C8B-B14F-4D97-AF65-F5344CB8AC3E}">
        <p14:creationId xmlns:p14="http://schemas.microsoft.com/office/powerpoint/2010/main" val="42028023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86645E-5B11-DDC9-1250-1FB01A43F0F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C37D518-9C06-1434-5BE9-BCFF6A628EC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6AE2565-7126-3B9B-4323-B0155AF7B22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53B55C9-5FAA-22BA-FE77-316E0EB5C66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B8A6859-EDB2-0305-2F8B-B98F5E201BC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EEC4DCF-57D3-F5B1-278E-D0783DE464A2}"/>
              </a:ext>
            </a:extLst>
          </p:cNvPr>
          <p:cNvSpPr>
            <a:spLocks noGrp="1"/>
          </p:cNvSpPr>
          <p:nvPr>
            <p:ph type="dt" sz="half" idx="10"/>
          </p:nvPr>
        </p:nvSpPr>
        <p:spPr/>
        <p:txBody>
          <a:bodyPr/>
          <a:lstStyle/>
          <a:p>
            <a:fld id="{C412AD09-7369-49B5-B096-30F5D0EA7357}" type="datetimeFigureOut">
              <a:rPr lang="en-US" smtClean="0"/>
              <a:t>12/28/2023</a:t>
            </a:fld>
            <a:endParaRPr lang="en-US"/>
          </a:p>
        </p:txBody>
      </p:sp>
      <p:sp>
        <p:nvSpPr>
          <p:cNvPr id="8" name="Footer Placeholder 7">
            <a:extLst>
              <a:ext uri="{FF2B5EF4-FFF2-40B4-BE49-F238E27FC236}">
                <a16:creationId xmlns:a16="http://schemas.microsoft.com/office/drawing/2014/main" id="{F798E703-2BEA-18F9-AB18-30AAE5D1C1B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06B9209-308F-2B89-EC3F-B44E6CDBCCC4}"/>
              </a:ext>
            </a:extLst>
          </p:cNvPr>
          <p:cNvSpPr>
            <a:spLocks noGrp="1"/>
          </p:cNvSpPr>
          <p:nvPr>
            <p:ph type="sldNum" sz="quarter" idx="12"/>
          </p:nvPr>
        </p:nvSpPr>
        <p:spPr/>
        <p:txBody>
          <a:bodyPr/>
          <a:lstStyle/>
          <a:p>
            <a:fld id="{FA8D859D-AFF7-4AD5-B066-8F2332468B76}" type="slidenum">
              <a:rPr lang="en-US" smtClean="0"/>
              <a:t>‹#›</a:t>
            </a:fld>
            <a:endParaRPr lang="en-US"/>
          </a:p>
        </p:txBody>
      </p:sp>
    </p:spTree>
    <p:extLst>
      <p:ext uri="{BB962C8B-B14F-4D97-AF65-F5344CB8AC3E}">
        <p14:creationId xmlns:p14="http://schemas.microsoft.com/office/powerpoint/2010/main" val="30203653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5F39E6-6572-BC38-8326-63D70A537B7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B012181-9F9B-2C88-8BCE-3C283D7BA25B}"/>
              </a:ext>
            </a:extLst>
          </p:cNvPr>
          <p:cNvSpPr>
            <a:spLocks noGrp="1"/>
          </p:cNvSpPr>
          <p:nvPr>
            <p:ph type="dt" sz="half" idx="10"/>
          </p:nvPr>
        </p:nvSpPr>
        <p:spPr/>
        <p:txBody>
          <a:bodyPr/>
          <a:lstStyle/>
          <a:p>
            <a:fld id="{C412AD09-7369-49B5-B096-30F5D0EA7357}" type="datetimeFigureOut">
              <a:rPr lang="en-US" smtClean="0"/>
              <a:t>12/28/2023</a:t>
            </a:fld>
            <a:endParaRPr lang="en-US"/>
          </a:p>
        </p:txBody>
      </p:sp>
      <p:sp>
        <p:nvSpPr>
          <p:cNvPr id="4" name="Footer Placeholder 3">
            <a:extLst>
              <a:ext uri="{FF2B5EF4-FFF2-40B4-BE49-F238E27FC236}">
                <a16:creationId xmlns:a16="http://schemas.microsoft.com/office/drawing/2014/main" id="{DDBECCF7-3EBE-2AF9-0EB6-06E41384687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8C3CAF0-ED2F-8B78-055C-E99C3AC0681F}"/>
              </a:ext>
            </a:extLst>
          </p:cNvPr>
          <p:cNvSpPr>
            <a:spLocks noGrp="1"/>
          </p:cNvSpPr>
          <p:nvPr>
            <p:ph type="sldNum" sz="quarter" idx="12"/>
          </p:nvPr>
        </p:nvSpPr>
        <p:spPr/>
        <p:txBody>
          <a:bodyPr/>
          <a:lstStyle/>
          <a:p>
            <a:fld id="{FA8D859D-AFF7-4AD5-B066-8F2332468B76}" type="slidenum">
              <a:rPr lang="en-US" smtClean="0"/>
              <a:t>‹#›</a:t>
            </a:fld>
            <a:endParaRPr lang="en-US"/>
          </a:p>
        </p:txBody>
      </p:sp>
    </p:spTree>
    <p:extLst>
      <p:ext uri="{BB962C8B-B14F-4D97-AF65-F5344CB8AC3E}">
        <p14:creationId xmlns:p14="http://schemas.microsoft.com/office/powerpoint/2010/main" val="22914587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ABB176F-9DC5-E538-A521-70FF72E801CF}"/>
              </a:ext>
            </a:extLst>
          </p:cNvPr>
          <p:cNvSpPr>
            <a:spLocks noGrp="1"/>
          </p:cNvSpPr>
          <p:nvPr>
            <p:ph type="dt" sz="half" idx="10"/>
          </p:nvPr>
        </p:nvSpPr>
        <p:spPr/>
        <p:txBody>
          <a:bodyPr/>
          <a:lstStyle/>
          <a:p>
            <a:fld id="{C412AD09-7369-49B5-B096-30F5D0EA7357}" type="datetimeFigureOut">
              <a:rPr lang="en-US" smtClean="0"/>
              <a:t>12/28/2023</a:t>
            </a:fld>
            <a:endParaRPr lang="en-US"/>
          </a:p>
        </p:txBody>
      </p:sp>
      <p:sp>
        <p:nvSpPr>
          <p:cNvPr id="3" name="Footer Placeholder 2">
            <a:extLst>
              <a:ext uri="{FF2B5EF4-FFF2-40B4-BE49-F238E27FC236}">
                <a16:creationId xmlns:a16="http://schemas.microsoft.com/office/drawing/2014/main" id="{53A0C1A8-B5D9-457E-E5D0-8380FAACC1A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57B68B0-7C32-60FA-FBE9-ACF8C65768E3}"/>
              </a:ext>
            </a:extLst>
          </p:cNvPr>
          <p:cNvSpPr>
            <a:spLocks noGrp="1"/>
          </p:cNvSpPr>
          <p:nvPr>
            <p:ph type="sldNum" sz="quarter" idx="12"/>
          </p:nvPr>
        </p:nvSpPr>
        <p:spPr/>
        <p:txBody>
          <a:bodyPr/>
          <a:lstStyle/>
          <a:p>
            <a:fld id="{FA8D859D-AFF7-4AD5-B066-8F2332468B76}" type="slidenum">
              <a:rPr lang="en-US" smtClean="0"/>
              <a:t>‹#›</a:t>
            </a:fld>
            <a:endParaRPr lang="en-US"/>
          </a:p>
        </p:txBody>
      </p:sp>
    </p:spTree>
    <p:extLst>
      <p:ext uri="{BB962C8B-B14F-4D97-AF65-F5344CB8AC3E}">
        <p14:creationId xmlns:p14="http://schemas.microsoft.com/office/powerpoint/2010/main" val="31410301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3E6823-842A-5007-DEB1-E492118DE75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E9083B7-DDF5-52F6-B251-4258C4BEABE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BA46D3A-6137-A063-AF87-4E2EAAD3527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ADC360B-D1FF-DA5F-7835-B5A34D4DE2F1}"/>
              </a:ext>
            </a:extLst>
          </p:cNvPr>
          <p:cNvSpPr>
            <a:spLocks noGrp="1"/>
          </p:cNvSpPr>
          <p:nvPr>
            <p:ph type="dt" sz="half" idx="10"/>
          </p:nvPr>
        </p:nvSpPr>
        <p:spPr/>
        <p:txBody>
          <a:bodyPr/>
          <a:lstStyle/>
          <a:p>
            <a:fld id="{C412AD09-7369-49B5-B096-30F5D0EA7357}" type="datetimeFigureOut">
              <a:rPr lang="en-US" smtClean="0"/>
              <a:t>12/28/2023</a:t>
            </a:fld>
            <a:endParaRPr lang="en-US"/>
          </a:p>
        </p:txBody>
      </p:sp>
      <p:sp>
        <p:nvSpPr>
          <p:cNvPr id="6" name="Footer Placeholder 5">
            <a:extLst>
              <a:ext uri="{FF2B5EF4-FFF2-40B4-BE49-F238E27FC236}">
                <a16:creationId xmlns:a16="http://schemas.microsoft.com/office/drawing/2014/main" id="{10F82D3D-B833-E01B-F4FB-6A90CED2EA3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648123-2E68-1FF0-1C65-48CF23454BAE}"/>
              </a:ext>
            </a:extLst>
          </p:cNvPr>
          <p:cNvSpPr>
            <a:spLocks noGrp="1"/>
          </p:cNvSpPr>
          <p:nvPr>
            <p:ph type="sldNum" sz="quarter" idx="12"/>
          </p:nvPr>
        </p:nvSpPr>
        <p:spPr/>
        <p:txBody>
          <a:bodyPr/>
          <a:lstStyle/>
          <a:p>
            <a:fld id="{FA8D859D-AFF7-4AD5-B066-8F2332468B76}" type="slidenum">
              <a:rPr lang="en-US" smtClean="0"/>
              <a:t>‹#›</a:t>
            </a:fld>
            <a:endParaRPr lang="en-US"/>
          </a:p>
        </p:txBody>
      </p:sp>
    </p:spTree>
    <p:extLst>
      <p:ext uri="{BB962C8B-B14F-4D97-AF65-F5344CB8AC3E}">
        <p14:creationId xmlns:p14="http://schemas.microsoft.com/office/powerpoint/2010/main" val="5807561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584D72-9A85-F3A6-1C21-5B5FF5D4802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04BA4D3-1F81-49BD-2129-489E0ECC487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4DC6FE2-531B-8D0D-83EE-D04C68363D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964EB20-B932-BE19-D971-F6A1013E314B}"/>
              </a:ext>
            </a:extLst>
          </p:cNvPr>
          <p:cNvSpPr>
            <a:spLocks noGrp="1"/>
          </p:cNvSpPr>
          <p:nvPr>
            <p:ph type="dt" sz="half" idx="10"/>
          </p:nvPr>
        </p:nvSpPr>
        <p:spPr/>
        <p:txBody>
          <a:bodyPr/>
          <a:lstStyle/>
          <a:p>
            <a:fld id="{C412AD09-7369-49B5-B096-30F5D0EA7357}" type="datetimeFigureOut">
              <a:rPr lang="en-US" smtClean="0"/>
              <a:t>12/28/2023</a:t>
            </a:fld>
            <a:endParaRPr lang="en-US"/>
          </a:p>
        </p:txBody>
      </p:sp>
      <p:sp>
        <p:nvSpPr>
          <p:cNvPr id="6" name="Footer Placeholder 5">
            <a:extLst>
              <a:ext uri="{FF2B5EF4-FFF2-40B4-BE49-F238E27FC236}">
                <a16:creationId xmlns:a16="http://schemas.microsoft.com/office/drawing/2014/main" id="{1CECCB4F-84C1-4FEC-094C-3CAA6373C1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5FE2908-64B0-EFD6-FF13-E2188736C340}"/>
              </a:ext>
            </a:extLst>
          </p:cNvPr>
          <p:cNvSpPr>
            <a:spLocks noGrp="1"/>
          </p:cNvSpPr>
          <p:nvPr>
            <p:ph type="sldNum" sz="quarter" idx="12"/>
          </p:nvPr>
        </p:nvSpPr>
        <p:spPr/>
        <p:txBody>
          <a:bodyPr/>
          <a:lstStyle/>
          <a:p>
            <a:fld id="{FA8D859D-AFF7-4AD5-B066-8F2332468B76}" type="slidenum">
              <a:rPr lang="en-US" smtClean="0"/>
              <a:t>‹#›</a:t>
            </a:fld>
            <a:endParaRPr lang="en-US"/>
          </a:p>
        </p:txBody>
      </p:sp>
    </p:spTree>
    <p:extLst>
      <p:ext uri="{BB962C8B-B14F-4D97-AF65-F5344CB8AC3E}">
        <p14:creationId xmlns:p14="http://schemas.microsoft.com/office/powerpoint/2010/main" val="10476831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8F958CE-725B-6F68-FC25-A84E45F3D53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1C7733B-C222-50A9-4F5B-A71B1075864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22CE86F-1476-E268-18BC-F9F8B86FC3C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412AD09-7369-49B5-B096-30F5D0EA7357}" type="datetimeFigureOut">
              <a:rPr lang="en-US" smtClean="0"/>
              <a:t>12/28/2023</a:t>
            </a:fld>
            <a:endParaRPr lang="en-US"/>
          </a:p>
        </p:txBody>
      </p:sp>
      <p:sp>
        <p:nvSpPr>
          <p:cNvPr id="5" name="Footer Placeholder 4">
            <a:extLst>
              <a:ext uri="{FF2B5EF4-FFF2-40B4-BE49-F238E27FC236}">
                <a16:creationId xmlns:a16="http://schemas.microsoft.com/office/drawing/2014/main" id="{EB6B9F8C-79FE-2ED2-78A1-30CCF499F8F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0685C6C-AB75-C010-0D25-C2ADB0FF772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A8D859D-AFF7-4AD5-B066-8F2332468B76}" type="slidenum">
              <a:rPr lang="en-US" smtClean="0"/>
              <a:t>‹#›</a:t>
            </a:fld>
            <a:endParaRPr lang="en-US"/>
          </a:p>
        </p:txBody>
      </p:sp>
    </p:spTree>
    <p:extLst>
      <p:ext uri="{BB962C8B-B14F-4D97-AF65-F5344CB8AC3E}">
        <p14:creationId xmlns:p14="http://schemas.microsoft.com/office/powerpoint/2010/main" val="41852896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2.jpe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 name="Rectangle 37">
            <a:extLst>
              <a:ext uri="{FF2B5EF4-FFF2-40B4-BE49-F238E27FC236}">
                <a16:creationId xmlns:a16="http://schemas.microsoft.com/office/drawing/2014/main" id="{0E91F5CA-B392-444C-88E3-BF5BAAEBDE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Freeform: Shape 39">
            <a:extLst>
              <a:ext uri="{FF2B5EF4-FFF2-40B4-BE49-F238E27FC236}">
                <a16:creationId xmlns:a16="http://schemas.microsoft.com/office/drawing/2014/main" id="{DFCA2118-59A2-4310-A4B2-F2CBA821E8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940492"/>
            <a:ext cx="12192000" cy="1924333"/>
          </a:xfrm>
          <a:custGeom>
            <a:avLst/>
            <a:gdLst>
              <a:gd name="connsiteX0" fmla="*/ 6189199 w 12192000"/>
              <a:gd name="connsiteY0" fmla="*/ 588 h 1924333"/>
              <a:gd name="connsiteX1" fmla="*/ 6207079 w 12192000"/>
              <a:gd name="connsiteY1" fmla="*/ 2850 h 1924333"/>
              <a:gd name="connsiteX2" fmla="*/ 6285610 w 12192000"/>
              <a:gd name="connsiteY2" fmla="*/ 18131 h 1924333"/>
              <a:gd name="connsiteX3" fmla="*/ 6378008 w 12192000"/>
              <a:gd name="connsiteY3" fmla="*/ 24625 h 1924333"/>
              <a:gd name="connsiteX4" fmla="*/ 6466340 w 12192000"/>
              <a:gd name="connsiteY4" fmla="*/ 21366 h 1924333"/>
              <a:gd name="connsiteX5" fmla="*/ 6553334 w 12192000"/>
              <a:gd name="connsiteY5" fmla="*/ 35307 h 1924333"/>
              <a:gd name="connsiteX6" fmla="*/ 6626068 w 12192000"/>
              <a:gd name="connsiteY6" fmla="*/ 58045 h 1924333"/>
              <a:gd name="connsiteX7" fmla="*/ 6692303 w 12192000"/>
              <a:gd name="connsiteY7" fmla="*/ 91487 h 1924333"/>
              <a:gd name="connsiteX8" fmla="*/ 6733670 w 12192000"/>
              <a:gd name="connsiteY8" fmla="*/ 118130 h 1924333"/>
              <a:gd name="connsiteX9" fmla="*/ 6798016 w 12192000"/>
              <a:gd name="connsiteY9" fmla="*/ 112271 h 1924333"/>
              <a:gd name="connsiteX10" fmla="*/ 6801081 w 12192000"/>
              <a:gd name="connsiteY10" fmla="*/ 114963 h 1924333"/>
              <a:gd name="connsiteX11" fmla="*/ 6819351 w 12192000"/>
              <a:gd name="connsiteY11" fmla="*/ 128825 h 1924333"/>
              <a:gd name="connsiteX12" fmla="*/ 6852732 w 12192000"/>
              <a:gd name="connsiteY12" fmla="*/ 123321 h 1924333"/>
              <a:gd name="connsiteX13" fmla="*/ 6865247 w 12192000"/>
              <a:gd name="connsiteY13" fmla="*/ 128836 h 1924333"/>
              <a:gd name="connsiteX14" fmla="*/ 6905517 w 12192000"/>
              <a:gd name="connsiteY14" fmla="*/ 129265 h 1924333"/>
              <a:gd name="connsiteX15" fmla="*/ 6950286 w 12192000"/>
              <a:gd name="connsiteY15" fmla="*/ 150104 h 1924333"/>
              <a:gd name="connsiteX16" fmla="*/ 7003442 w 12192000"/>
              <a:gd name="connsiteY16" fmla="*/ 136136 h 1924333"/>
              <a:gd name="connsiteX17" fmla="*/ 7160047 w 12192000"/>
              <a:gd name="connsiteY17" fmla="*/ 166721 h 1924333"/>
              <a:gd name="connsiteX18" fmla="*/ 7325604 w 12192000"/>
              <a:gd name="connsiteY18" fmla="*/ 215867 h 1924333"/>
              <a:gd name="connsiteX19" fmla="*/ 7540522 w 12192000"/>
              <a:gd name="connsiteY19" fmla="*/ 239374 h 1924333"/>
              <a:gd name="connsiteX20" fmla="*/ 7612071 w 12192000"/>
              <a:gd name="connsiteY20" fmla="*/ 229553 h 1924333"/>
              <a:gd name="connsiteX21" fmla="*/ 7651995 w 12192000"/>
              <a:gd name="connsiteY21" fmla="*/ 244567 h 1924333"/>
              <a:gd name="connsiteX22" fmla="*/ 7725761 w 12192000"/>
              <a:gd name="connsiteY22" fmla="*/ 258638 h 1924333"/>
              <a:gd name="connsiteX23" fmla="*/ 7823038 w 12192000"/>
              <a:gd name="connsiteY23" fmla="*/ 287078 h 1924333"/>
              <a:gd name="connsiteX24" fmla="*/ 7866405 w 12192000"/>
              <a:gd name="connsiteY24" fmla="*/ 287288 h 1924333"/>
              <a:gd name="connsiteX25" fmla="*/ 7875021 w 12192000"/>
              <a:gd name="connsiteY25" fmla="*/ 288224 h 1924333"/>
              <a:gd name="connsiteX26" fmla="*/ 7875146 w 12192000"/>
              <a:gd name="connsiteY26" fmla="*/ 288614 h 1924333"/>
              <a:gd name="connsiteX27" fmla="*/ 7907443 w 12192000"/>
              <a:gd name="connsiteY27" fmla="*/ 291752 h 1924333"/>
              <a:gd name="connsiteX28" fmla="*/ 7912892 w 12192000"/>
              <a:gd name="connsiteY28" fmla="*/ 294833 h 1924333"/>
              <a:gd name="connsiteX29" fmla="*/ 7946345 w 12192000"/>
              <a:gd name="connsiteY29" fmla="*/ 319359 h 1924333"/>
              <a:gd name="connsiteX30" fmla="*/ 8021238 w 12192000"/>
              <a:gd name="connsiteY30" fmla="*/ 315159 h 1924333"/>
              <a:gd name="connsiteX31" fmla="*/ 8094697 w 12192000"/>
              <a:gd name="connsiteY31" fmla="*/ 351819 h 1924333"/>
              <a:gd name="connsiteX32" fmla="*/ 8155208 w 12192000"/>
              <a:gd name="connsiteY32" fmla="*/ 371168 h 1924333"/>
              <a:gd name="connsiteX33" fmla="*/ 8248472 w 12192000"/>
              <a:gd name="connsiteY33" fmla="*/ 400489 h 1924333"/>
              <a:gd name="connsiteX34" fmla="*/ 8300068 w 12192000"/>
              <a:gd name="connsiteY34" fmla="*/ 405531 h 1924333"/>
              <a:gd name="connsiteX35" fmla="*/ 8356293 w 12192000"/>
              <a:gd name="connsiteY35" fmla="*/ 403328 h 1924333"/>
              <a:gd name="connsiteX36" fmla="*/ 8475838 w 12192000"/>
              <a:gd name="connsiteY36" fmla="*/ 435524 h 1924333"/>
              <a:gd name="connsiteX37" fmla="*/ 8575216 w 12192000"/>
              <a:gd name="connsiteY37" fmla="*/ 450198 h 1924333"/>
              <a:gd name="connsiteX38" fmla="*/ 8588650 w 12192000"/>
              <a:gd name="connsiteY38" fmla="*/ 447070 h 1924333"/>
              <a:gd name="connsiteX39" fmla="*/ 8612184 w 12192000"/>
              <a:gd name="connsiteY39" fmla="*/ 439577 h 1924333"/>
              <a:gd name="connsiteX40" fmla="*/ 8630713 w 12192000"/>
              <a:gd name="connsiteY40" fmla="*/ 433015 h 1924333"/>
              <a:gd name="connsiteX41" fmla="*/ 8704240 w 12192000"/>
              <a:gd name="connsiteY41" fmla="*/ 422865 h 1924333"/>
              <a:gd name="connsiteX42" fmla="*/ 8829513 w 12192000"/>
              <a:gd name="connsiteY42" fmla="*/ 429389 h 1924333"/>
              <a:gd name="connsiteX43" fmla="*/ 9083651 w 12192000"/>
              <a:gd name="connsiteY43" fmla="*/ 390744 h 1924333"/>
              <a:gd name="connsiteX44" fmla="*/ 9371402 w 12192000"/>
              <a:gd name="connsiteY44" fmla="*/ 371809 h 1924333"/>
              <a:gd name="connsiteX45" fmla="*/ 9429586 w 12192000"/>
              <a:gd name="connsiteY45" fmla="*/ 369213 h 1924333"/>
              <a:gd name="connsiteX46" fmla="*/ 9489757 w 12192000"/>
              <a:gd name="connsiteY46" fmla="*/ 377814 h 1924333"/>
              <a:gd name="connsiteX47" fmla="*/ 9516954 w 12192000"/>
              <a:gd name="connsiteY47" fmla="*/ 376991 h 1924333"/>
              <a:gd name="connsiteX48" fmla="*/ 9645588 w 12192000"/>
              <a:gd name="connsiteY48" fmla="*/ 363590 h 1924333"/>
              <a:gd name="connsiteX49" fmla="*/ 9722896 w 12192000"/>
              <a:gd name="connsiteY49" fmla="*/ 360983 h 1924333"/>
              <a:gd name="connsiteX50" fmla="*/ 9752803 w 12192000"/>
              <a:gd name="connsiteY50" fmla="*/ 368492 h 1924333"/>
              <a:gd name="connsiteX51" fmla="*/ 9890305 w 12192000"/>
              <a:gd name="connsiteY51" fmla="*/ 380736 h 1924333"/>
              <a:gd name="connsiteX52" fmla="*/ 9939767 w 12192000"/>
              <a:gd name="connsiteY52" fmla="*/ 377776 h 1924333"/>
              <a:gd name="connsiteX53" fmla="*/ 9944355 w 12192000"/>
              <a:gd name="connsiteY53" fmla="*/ 377352 h 1924333"/>
              <a:gd name="connsiteX54" fmla="*/ 9953719 w 12192000"/>
              <a:gd name="connsiteY54" fmla="*/ 375642 h 1924333"/>
              <a:gd name="connsiteX55" fmla="*/ 9955809 w 12192000"/>
              <a:gd name="connsiteY55" fmla="*/ 376294 h 1924333"/>
              <a:gd name="connsiteX56" fmla="*/ 10032710 w 12192000"/>
              <a:gd name="connsiteY56" fmla="*/ 394940 h 1924333"/>
              <a:gd name="connsiteX57" fmla="*/ 10049925 w 12192000"/>
              <a:gd name="connsiteY57" fmla="*/ 404971 h 1924333"/>
              <a:gd name="connsiteX58" fmla="*/ 10112671 w 12192000"/>
              <a:gd name="connsiteY58" fmla="*/ 414549 h 1924333"/>
              <a:gd name="connsiteX59" fmla="*/ 10170853 w 12192000"/>
              <a:gd name="connsiteY59" fmla="*/ 435168 h 1924333"/>
              <a:gd name="connsiteX60" fmla="*/ 10290184 w 12192000"/>
              <a:gd name="connsiteY60" fmla="*/ 448123 h 1924333"/>
              <a:gd name="connsiteX61" fmla="*/ 10320158 w 12192000"/>
              <a:gd name="connsiteY61" fmla="*/ 458352 h 1924333"/>
              <a:gd name="connsiteX62" fmla="*/ 10321815 w 12192000"/>
              <a:gd name="connsiteY62" fmla="*/ 463087 h 1924333"/>
              <a:gd name="connsiteX63" fmla="*/ 10373742 w 12192000"/>
              <a:gd name="connsiteY63" fmla="*/ 464538 h 1924333"/>
              <a:gd name="connsiteX64" fmla="*/ 10428532 w 12192000"/>
              <a:gd name="connsiteY64" fmla="*/ 492504 h 1924333"/>
              <a:gd name="connsiteX65" fmla="*/ 10466490 w 12192000"/>
              <a:gd name="connsiteY65" fmla="*/ 517759 h 1924333"/>
              <a:gd name="connsiteX66" fmla="*/ 10466675 w 12192000"/>
              <a:gd name="connsiteY66" fmla="*/ 522076 h 1924333"/>
              <a:gd name="connsiteX67" fmla="*/ 10470309 w 12192000"/>
              <a:gd name="connsiteY67" fmla="*/ 522792 h 1924333"/>
              <a:gd name="connsiteX68" fmla="*/ 10474138 w 12192000"/>
              <a:gd name="connsiteY68" fmla="*/ 519761 h 1924333"/>
              <a:gd name="connsiteX69" fmla="*/ 10501100 w 12192000"/>
              <a:gd name="connsiteY69" fmla="*/ 528263 h 1924333"/>
              <a:gd name="connsiteX70" fmla="*/ 10502395 w 12192000"/>
              <a:gd name="connsiteY70" fmla="*/ 536393 h 1924333"/>
              <a:gd name="connsiteX71" fmla="*/ 10689496 w 12192000"/>
              <a:gd name="connsiteY71" fmla="*/ 560233 h 1924333"/>
              <a:gd name="connsiteX72" fmla="*/ 10788736 w 12192000"/>
              <a:gd name="connsiteY72" fmla="*/ 613188 h 1924333"/>
              <a:gd name="connsiteX73" fmla="*/ 10819747 w 12192000"/>
              <a:gd name="connsiteY73" fmla="*/ 621351 h 1924333"/>
              <a:gd name="connsiteX74" fmla="*/ 10864632 w 12192000"/>
              <a:gd name="connsiteY74" fmla="*/ 644858 h 1924333"/>
              <a:gd name="connsiteX75" fmla="*/ 10929407 w 12192000"/>
              <a:gd name="connsiteY75" fmla="*/ 652945 h 1924333"/>
              <a:gd name="connsiteX76" fmla="*/ 10979412 w 12192000"/>
              <a:gd name="connsiteY76" fmla="*/ 654217 h 1924333"/>
              <a:gd name="connsiteX77" fmla="*/ 11006959 w 12192000"/>
              <a:gd name="connsiteY77" fmla="*/ 657017 h 1924333"/>
              <a:gd name="connsiteX78" fmla="*/ 11077038 w 12192000"/>
              <a:gd name="connsiteY78" fmla="*/ 668487 h 1924333"/>
              <a:gd name="connsiteX79" fmla="*/ 11157850 w 12192000"/>
              <a:gd name="connsiteY79" fmla="*/ 693164 h 1924333"/>
              <a:gd name="connsiteX80" fmla="*/ 11175276 w 12192000"/>
              <a:gd name="connsiteY80" fmla="*/ 697243 h 1924333"/>
              <a:gd name="connsiteX81" fmla="*/ 11191131 w 12192000"/>
              <a:gd name="connsiteY81" fmla="*/ 696085 h 1924333"/>
              <a:gd name="connsiteX82" fmla="*/ 11195573 w 12192000"/>
              <a:gd name="connsiteY82" fmla="*/ 691751 h 1924333"/>
              <a:gd name="connsiteX83" fmla="*/ 11205299 w 12192000"/>
              <a:gd name="connsiteY83" fmla="*/ 693247 h 1924333"/>
              <a:gd name="connsiteX84" fmla="*/ 11223770 w 12192000"/>
              <a:gd name="connsiteY84" fmla="*/ 690335 h 1924333"/>
              <a:gd name="connsiteX85" fmla="*/ 11292119 w 12192000"/>
              <a:gd name="connsiteY85" fmla="*/ 713311 h 1924333"/>
              <a:gd name="connsiteX86" fmla="*/ 11435379 w 12192000"/>
              <a:gd name="connsiteY86" fmla="*/ 758519 h 1924333"/>
              <a:gd name="connsiteX87" fmla="*/ 11604406 w 12192000"/>
              <a:gd name="connsiteY87" fmla="*/ 810476 h 1924333"/>
              <a:gd name="connsiteX88" fmla="*/ 11652155 w 12192000"/>
              <a:gd name="connsiteY88" fmla="*/ 825109 h 1924333"/>
              <a:gd name="connsiteX89" fmla="*/ 11654192 w 12192000"/>
              <a:gd name="connsiteY89" fmla="*/ 827301 h 1924333"/>
              <a:gd name="connsiteX90" fmla="*/ 11676599 w 12192000"/>
              <a:gd name="connsiteY90" fmla="*/ 846628 h 1924333"/>
              <a:gd name="connsiteX91" fmla="*/ 11775168 w 12192000"/>
              <a:gd name="connsiteY91" fmla="*/ 890664 h 1924333"/>
              <a:gd name="connsiteX92" fmla="*/ 11826341 w 12192000"/>
              <a:gd name="connsiteY92" fmla="*/ 877558 h 1924333"/>
              <a:gd name="connsiteX93" fmla="*/ 11879068 w 12192000"/>
              <a:gd name="connsiteY93" fmla="*/ 874038 h 1924333"/>
              <a:gd name="connsiteX94" fmla="*/ 11889563 w 12192000"/>
              <a:gd name="connsiteY94" fmla="*/ 878619 h 1924333"/>
              <a:gd name="connsiteX95" fmla="*/ 12016613 w 12192000"/>
              <a:gd name="connsiteY95" fmla="*/ 886111 h 1924333"/>
              <a:gd name="connsiteX96" fmla="*/ 12108292 w 12192000"/>
              <a:gd name="connsiteY96" fmla="*/ 868500 h 1924333"/>
              <a:gd name="connsiteX97" fmla="*/ 12182910 w 12192000"/>
              <a:gd name="connsiteY97" fmla="*/ 882003 h 1924333"/>
              <a:gd name="connsiteX98" fmla="*/ 12192000 w 12192000"/>
              <a:gd name="connsiteY98" fmla="*/ 884778 h 1924333"/>
              <a:gd name="connsiteX99" fmla="*/ 12192000 w 12192000"/>
              <a:gd name="connsiteY99" fmla="*/ 1610315 h 1924333"/>
              <a:gd name="connsiteX100" fmla="*/ 12191998 w 12192000"/>
              <a:gd name="connsiteY100" fmla="*/ 1610315 h 1924333"/>
              <a:gd name="connsiteX101" fmla="*/ 12191998 w 12192000"/>
              <a:gd name="connsiteY101" fmla="*/ 1924333 h 1924333"/>
              <a:gd name="connsiteX102" fmla="*/ 0 w 12192000"/>
              <a:gd name="connsiteY102" fmla="*/ 1924333 h 1924333"/>
              <a:gd name="connsiteX103" fmla="*/ 0 w 12192000"/>
              <a:gd name="connsiteY103" fmla="*/ 505159 h 1924333"/>
              <a:gd name="connsiteX104" fmla="*/ 5722 w 12192000"/>
              <a:gd name="connsiteY104" fmla="*/ 508889 h 1924333"/>
              <a:gd name="connsiteX105" fmla="*/ 38476 w 12192000"/>
              <a:gd name="connsiteY105" fmla="*/ 524137 h 1924333"/>
              <a:gd name="connsiteX106" fmla="*/ 192883 w 12192000"/>
              <a:gd name="connsiteY106" fmla="*/ 545272 h 1924333"/>
              <a:gd name="connsiteX107" fmla="*/ 343710 w 12192000"/>
              <a:gd name="connsiteY107" fmla="*/ 565029 h 1924333"/>
              <a:gd name="connsiteX108" fmla="*/ 471066 w 12192000"/>
              <a:gd name="connsiteY108" fmla="*/ 549837 h 1924333"/>
              <a:gd name="connsiteX109" fmla="*/ 617333 w 12192000"/>
              <a:gd name="connsiteY109" fmla="*/ 526428 h 1924333"/>
              <a:gd name="connsiteX110" fmla="*/ 725203 w 12192000"/>
              <a:gd name="connsiteY110" fmla="*/ 523793 h 1924333"/>
              <a:gd name="connsiteX111" fmla="*/ 788494 w 12192000"/>
              <a:gd name="connsiteY111" fmla="*/ 505799 h 1924333"/>
              <a:gd name="connsiteX112" fmla="*/ 885977 w 12192000"/>
              <a:gd name="connsiteY112" fmla="*/ 526585 h 1924333"/>
              <a:gd name="connsiteX113" fmla="*/ 932142 w 12192000"/>
              <a:gd name="connsiteY113" fmla="*/ 528005 h 1924333"/>
              <a:gd name="connsiteX114" fmla="*/ 1090404 w 12192000"/>
              <a:gd name="connsiteY114" fmla="*/ 498299 h 1924333"/>
              <a:gd name="connsiteX115" fmla="*/ 1188628 w 12192000"/>
              <a:gd name="connsiteY115" fmla="*/ 483151 h 1924333"/>
              <a:gd name="connsiteX116" fmla="*/ 1316247 w 12192000"/>
              <a:gd name="connsiteY116" fmla="*/ 425979 h 1924333"/>
              <a:gd name="connsiteX117" fmla="*/ 1357712 w 12192000"/>
              <a:gd name="connsiteY117" fmla="*/ 416549 h 1924333"/>
              <a:gd name="connsiteX118" fmla="*/ 1425921 w 12192000"/>
              <a:gd name="connsiteY118" fmla="*/ 413953 h 1924333"/>
              <a:gd name="connsiteX119" fmla="*/ 1503817 w 12192000"/>
              <a:gd name="connsiteY119" fmla="*/ 380457 h 1924333"/>
              <a:gd name="connsiteX120" fmla="*/ 1639196 w 12192000"/>
              <a:gd name="connsiteY120" fmla="*/ 372785 h 1924333"/>
              <a:gd name="connsiteX121" fmla="*/ 1705606 w 12192000"/>
              <a:gd name="connsiteY121" fmla="*/ 359023 h 1924333"/>
              <a:gd name="connsiteX122" fmla="*/ 1813011 w 12192000"/>
              <a:gd name="connsiteY122" fmla="*/ 331023 h 1924333"/>
              <a:gd name="connsiteX123" fmla="*/ 1831380 w 12192000"/>
              <a:gd name="connsiteY123" fmla="*/ 341307 h 1924333"/>
              <a:gd name="connsiteX124" fmla="*/ 1858612 w 12192000"/>
              <a:gd name="connsiteY124" fmla="*/ 326777 h 1924333"/>
              <a:gd name="connsiteX125" fmla="*/ 1880661 w 12192000"/>
              <a:gd name="connsiteY125" fmla="*/ 335987 h 1924333"/>
              <a:gd name="connsiteX126" fmla="*/ 1941495 w 12192000"/>
              <a:gd name="connsiteY126" fmla="*/ 310792 h 1924333"/>
              <a:gd name="connsiteX127" fmla="*/ 1995402 w 12192000"/>
              <a:gd name="connsiteY127" fmla="*/ 305480 h 1924333"/>
              <a:gd name="connsiteX128" fmla="*/ 2223864 w 12192000"/>
              <a:gd name="connsiteY128" fmla="*/ 266118 h 1924333"/>
              <a:gd name="connsiteX129" fmla="*/ 2418043 w 12192000"/>
              <a:gd name="connsiteY129" fmla="*/ 215314 h 1924333"/>
              <a:gd name="connsiteX130" fmla="*/ 2558461 w 12192000"/>
              <a:gd name="connsiteY130" fmla="*/ 168193 h 1924333"/>
              <a:gd name="connsiteX131" fmla="*/ 2595535 w 12192000"/>
              <a:gd name="connsiteY131" fmla="*/ 158548 h 1924333"/>
              <a:gd name="connsiteX132" fmla="*/ 2626942 w 12192000"/>
              <a:gd name="connsiteY132" fmla="*/ 130400 h 1924333"/>
              <a:gd name="connsiteX133" fmla="*/ 2632225 w 12192000"/>
              <a:gd name="connsiteY133" fmla="*/ 130446 h 1924333"/>
              <a:gd name="connsiteX134" fmla="*/ 2696856 w 12192000"/>
              <a:gd name="connsiteY134" fmla="*/ 128498 h 1924333"/>
              <a:gd name="connsiteX135" fmla="*/ 2759767 w 12192000"/>
              <a:gd name="connsiteY135" fmla="*/ 127784 h 1924333"/>
              <a:gd name="connsiteX136" fmla="*/ 2792685 w 12192000"/>
              <a:gd name="connsiteY136" fmla="*/ 115710 h 1924333"/>
              <a:gd name="connsiteX137" fmla="*/ 2799767 w 12192000"/>
              <a:gd name="connsiteY137" fmla="*/ 113754 h 1924333"/>
              <a:gd name="connsiteX138" fmla="*/ 2829799 w 12192000"/>
              <a:gd name="connsiteY138" fmla="*/ 120042 h 1924333"/>
              <a:gd name="connsiteX139" fmla="*/ 2890704 w 12192000"/>
              <a:gd name="connsiteY139" fmla="*/ 121493 h 1924333"/>
              <a:gd name="connsiteX140" fmla="*/ 3042646 w 12192000"/>
              <a:gd name="connsiteY140" fmla="*/ 112273 h 1924333"/>
              <a:gd name="connsiteX141" fmla="*/ 3146630 w 12192000"/>
              <a:gd name="connsiteY141" fmla="*/ 100898 h 1924333"/>
              <a:gd name="connsiteX142" fmla="*/ 3233163 w 12192000"/>
              <a:gd name="connsiteY142" fmla="*/ 120200 h 1924333"/>
              <a:gd name="connsiteX143" fmla="*/ 3372699 w 12192000"/>
              <a:gd name="connsiteY143" fmla="*/ 129394 h 1924333"/>
              <a:gd name="connsiteX144" fmla="*/ 3394352 w 12192000"/>
              <a:gd name="connsiteY144" fmla="*/ 131671 h 1924333"/>
              <a:gd name="connsiteX145" fmla="*/ 3448218 w 12192000"/>
              <a:gd name="connsiteY145" fmla="*/ 118229 h 1924333"/>
              <a:gd name="connsiteX146" fmla="*/ 3505047 w 12192000"/>
              <a:gd name="connsiteY146" fmla="*/ 115412 h 1924333"/>
              <a:gd name="connsiteX147" fmla="*/ 3521767 w 12192000"/>
              <a:gd name="connsiteY147" fmla="*/ 111071 h 1924333"/>
              <a:gd name="connsiteX148" fmla="*/ 3585137 w 12192000"/>
              <a:gd name="connsiteY148" fmla="*/ 114371 h 1924333"/>
              <a:gd name="connsiteX149" fmla="*/ 3690293 w 12192000"/>
              <a:gd name="connsiteY149" fmla="*/ 98301 h 1924333"/>
              <a:gd name="connsiteX150" fmla="*/ 3867818 w 12192000"/>
              <a:gd name="connsiteY150" fmla="*/ 88985 h 1924333"/>
              <a:gd name="connsiteX151" fmla="*/ 4091337 w 12192000"/>
              <a:gd name="connsiteY151" fmla="*/ 70813 h 1924333"/>
              <a:gd name="connsiteX152" fmla="*/ 4246332 w 12192000"/>
              <a:gd name="connsiteY152" fmla="*/ 41697 h 1924333"/>
              <a:gd name="connsiteX153" fmla="*/ 4266975 w 12192000"/>
              <a:gd name="connsiteY153" fmla="*/ 46592 h 1924333"/>
              <a:gd name="connsiteX154" fmla="*/ 4270566 w 12192000"/>
              <a:gd name="connsiteY154" fmla="*/ 47620 h 1924333"/>
              <a:gd name="connsiteX155" fmla="*/ 4288964 w 12192000"/>
              <a:gd name="connsiteY155" fmla="*/ 52766 h 1924333"/>
              <a:gd name="connsiteX156" fmla="*/ 4365137 w 12192000"/>
              <a:gd name="connsiteY156" fmla="*/ 51783 h 1924333"/>
              <a:gd name="connsiteX157" fmla="*/ 4430546 w 12192000"/>
              <a:gd name="connsiteY157" fmla="*/ 44555 h 1924333"/>
              <a:gd name="connsiteX158" fmla="*/ 4444136 w 12192000"/>
              <a:gd name="connsiteY158" fmla="*/ 39567 h 1924333"/>
              <a:gd name="connsiteX159" fmla="*/ 4534039 w 12192000"/>
              <a:gd name="connsiteY159" fmla="*/ 31604 h 1924333"/>
              <a:gd name="connsiteX160" fmla="*/ 4560448 w 12192000"/>
              <a:gd name="connsiteY160" fmla="*/ 25231 h 1924333"/>
              <a:gd name="connsiteX161" fmla="*/ 4568006 w 12192000"/>
              <a:gd name="connsiteY161" fmla="*/ 25970 h 1924333"/>
              <a:gd name="connsiteX162" fmla="*/ 4595497 w 12192000"/>
              <a:gd name="connsiteY162" fmla="*/ 22958 h 1924333"/>
              <a:gd name="connsiteX163" fmla="*/ 4608623 w 12192000"/>
              <a:gd name="connsiteY163" fmla="*/ 18108 h 1924333"/>
              <a:gd name="connsiteX164" fmla="*/ 4623942 w 12192000"/>
              <a:gd name="connsiteY164" fmla="*/ 22251 h 1924333"/>
              <a:gd name="connsiteX165" fmla="*/ 4664336 w 12192000"/>
              <a:gd name="connsiteY165" fmla="*/ 23306 h 1924333"/>
              <a:gd name="connsiteX166" fmla="*/ 4677385 w 12192000"/>
              <a:gd name="connsiteY166" fmla="*/ 18246 h 1924333"/>
              <a:gd name="connsiteX167" fmla="*/ 4698143 w 12192000"/>
              <a:gd name="connsiteY167" fmla="*/ 18036 h 1924333"/>
              <a:gd name="connsiteX168" fmla="*/ 4750609 w 12192000"/>
              <a:gd name="connsiteY168" fmla="*/ 23611 h 1924333"/>
              <a:gd name="connsiteX169" fmla="*/ 4784658 w 12192000"/>
              <a:gd name="connsiteY169" fmla="*/ 25057 h 1924333"/>
              <a:gd name="connsiteX170" fmla="*/ 4847558 w 12192000"/>
              <a:gd name="connsiteY170" fmla="*/ 38726 h 1924333"/>
              <a:gd name="connsiteX171" fmla="*/ 4909134 w 12192000"/>
              <a:gd name="connsiteY171" fmla="*/ 50659 h 1924333"/>
              <a:gd name="connsiteX172" fmla="*/ 5099219 w 12192000"/>
              <a:gd name="connsiteY172" fmla="*/ 55050 h 1924333"/>
              <a:gd name="connsiteX173" fmla="*/ 5184992 w 12192000"/>
              <a:gd name="connsiteY173" fmla="*/ 67596 h 1924333"/>
              <a:gd name="connsiteX174" fmla="*/ 5229637 w 12192000"/>
              <a:gd name="connsiteY174" fmla="*/ 67789 h 1924333"/>
              <a:gd name="connsiteX175" fmla="*/ 5389346 w 12192000"/>
              <a:gd name="connsiteY175" fmla="*/ 80211 h 1924333"/>
              <a:gd name="connsiteX176" fmla="*/ 5494414 w 12192000"/>
              <a:gd name="connsiteY176" fmla="*/ 75926 h 1924333"/>
              <a:gd name="connsiteX177" fmla="*/ 5528443 w 12192000"/>
              <a:gd name="connsiteY177" fmla="*/ 77206 h 1924333"/>
              <a:gd name="connsiteX178" fmla="*/ 5684939 w 12192000"/>
              <a:gd name="connsiteY178" fmla="*/ 50269 h 1924333"/>
              <a:gd name="connsiteX179" fmla="*/ 5765146 w 12192000"/>
              <a:gd name="connsiteY179" fmla="*/ 50414 h 1924333"/>
              <a:gd name="connsiteX180" fmla="*/ 5848655 w 12192000"/>
              <a:gd name="connsiteY180" fmla="*/ 35257 h 1924333"/>
              <a:gd name="connsiteX181" fmla="*/ 5930656 w 12192000"/>
              <a:gd name="connsiteY181" fmla="*/ 30131 h 1924333"/>
              <a:gd name="connsiteX182" fmla="*/ 6124150 w 12192000"/>
              <a:gd name="connsiteY182" fmla="*/ 31679 h 1924333"/>
              <a:gd name="connsiteX183" fmla="*/ 6189199 w 12192000"/>
              <a:gd name="connsiteY183" fmla="*/ 588 h 1924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12192000" h="1924333">
                <a:moveTo>
                  <a:pt x="6189199" y="588"/>
                </a:moveTo>
                <a:cubicBezTo>
                  <a:pt x="6196356" y="-574"/>
                  <a:pt x="6202609" y="-108"/>
                  <a:pt x="6207079" y="2850"/>
                </a:cubicBezTo>
                <a:cubicBezTo>
                  <a:pt x="6222026" y="2749"/>
                  <a:pt x="6273489" y="3767"/>
                  <a:pt x="6285610" y="18131"/>
                </a:cubicBezTo>
                <a:cubicBezTo>
                  <a:pt x="6307255" y="18685"/>
                  <a:pt x="6357141" y="23793"/>
                  <a:pt x="6378008" y="24625"/>
                </a:cubicBezTo>
                <a:cubicBezTo>
                  <a:pt x="6409946" y="30645"/>
                  <a:pt x="6438307" y="10375"/>
                  <a:pt x="6466340" y="21366"/>
                </a:cubicBezTo>
                <a:cubicBezTo>
                  <a:pt x="6488276" y="31229"/>
                  <a:pt x="6529854" y="28110"/>
                  <a:pt x="6553334" y="35307"/>
                </a:cubicBezTo>
                <a:cubicBezTo>
                  <a:pt x="6561737" y="48059"/>
                  <a:pt x="6609188" y="62087"/>
                  <a:pt x="6626068" y="58045"/>
                </a:cubicBezTo>
                <a:cubicBezTo>
                  <a:pt x="6660952" y="66570"/>
                  <a:pt x="6666277" y="84716"/>
                  <a:pt x="6692303" y="91487"/>
                </a:cubicBezTo>
                <a:lnTo>
                  <a:pt x="6733670" y="118130"/>
                </a:lnTo>
                <a:lnTo>
                  <a:pt x="6798016" y="112271"/>
                </a:lnTo>
                <a:lnTo>
                  <a:pt x="6801081" y="114963"/>
                </a:lnTo>
                <a:cubicBezTo>
                  <a:pt x="6806919" y="120140"/>
                  <a:pt x="6812832" y="125016"/>
                  <a:pt x="6819351" y="128825"/>
                </a:cubicBezTo>
                <a:cubicBezTo>
                  <a:pt x="6825742" y="109997"/>
                  <a:pt x="6840132" y="116541"/>
                  <a:pt x="6852732" y="123321"/>
                </a:cubicBezTo>
                <a:lnTo>
                  <a:pt x="6865247" y="128836"/>
                </a:lnTo>
                <a:lnTo>
                  <a:pt x="6905517" y="129265"/>
                </a:lnTo>
                <a:cubicBezTo>
                  <a:pt x="6934052" y="140042"/>
                  <a:pt x="6939773" y="141556"/>
                  <a:pt x="6950286" y="150104"/>
                </a:cubicBezTo>
                <a:lnTo>
                  <a:pt x="7003442" y="136136"/>
                </a:lnTo>
                <a:lnTo>
                  <a:pt x="7160047" y="166721"/>
                </a:lnTo>
                <a:cubicBezTo>
                  <a:pt x="7207281" y="179911"/>
                  <a:pt x="7280644" y="210197"/>
                  <a:pt x="7325604" y="215867"/>
                </a:cubicBezTo>
                <a:cubicBezTo>
                  <a:pt x="7460113" y="233904"/>
                  <a:pt x="7393081" y="242880"/>
                  <a:pt x="7540522" y="239374"/>
                </a:cubicBezTo>
                <a:cubicBezTo>
                  <a:pt x="7545714" y="234872"/>
                  <a:pt x="7605972" y="231727"/>
                  <a:pt x="7612071" y="229553"/>
                </a:cubicBezTo>
                <a:lnTo>
                  <a:pt x="7651995" y="244567"/>
                </a:lnTo>
                <a:lnTo>
                  <a:pt x="7725761" y="258638"/>
                </a:lnTo>
                <a:lnTo>
                  <a:pt x="7823038" y="287078"/>
                </a:lnTo>
                <a:cubicBezTo>
                  <a:pt x="7837080" y="286482"/>
                  <a:pt x="7851647" y="286498"/>
                  <a:pt x="7866405" y="287288"/>
                </a:cubicBezTo>
                <a:lnTo>
                  <a:pt x="7875021" y="288224"/>
                </a:lnTo>
                <a:cubicBezTo>
                  <a:pt x="7875062" y="288354"/>
                  <a:pt x="7875105" y="288483"/>
                  <a:pt x="7875146" y="288614"/>
                </a:cubicBezTo>
                <a:cubicBezTo>
                  <a:pt x="7880550" y="289202"/>
                  <a:pt x="7901153" y="290716"/>
                  <a:pt x="7907443" y="291752"/>
                </a:cubicBezTo>
                <a:lnTo>
                  <a:pt x="7912892" y="294833"/>
                </a:lnTo>
                <a:lnTo>
                  <a:pt x="7946345" y="319359"/>
                </a:lnTo>
                <a:cubicBezTo>
                  <a:pt x="7958657" y="312776"/>
                  <a:pt x="7996513" y="309749"/>
                  <a:pt x="8021238" y="315159"/>
                </a:cubicBezTo>
                <a:cubicBezTo>
                  <a:pt x="8045964" y="320570"/>
                  <a:pt x="8058169" y="340462"/>
                  <a:pt x="8094697" y="351819"/>
                </a:cubicBezTo>
                <a:cubicBezTo>
                  <a:pt x="8129587" y="361154"/>
                  <a:pt x="8116181" y="360544"/>
                  <a:pt x="8155208" y="371168"/>
                </a:cubicBezTo>
                <a:cubicBezTo>
                  <a:pt x="8196217" y="383300"/>
                  <a:pt x="8205468" y="391801"/>
                  <a:pt x="8248472" y="400489"/>
                </a:cubicBezTo>
                <a:cubicBezTo>
                  <a:pt x="8283932" y="419791"/>
                  <a:pt x="8278617" y="392031"/>
                  <a:pt x="8300068" y="405531"/>
                </a:cubicBezTo>
                <a:lnTo>
                  <a:pt x="8356293" y="403328"/>
                </a:lnTo>
                <a:cubicBezTo>
                  <a:pt x="8377247" y="404463"/>
                  <a:pt x="8438442" y="433194"/>
                  <a:pt x="8475838" y="435524"/>
                </a:cubicBezTo>
                <a:cubicBezTo>
                  <a:pt x="8510241" y="438037"/>
                  <a:pt x="8545511" y="449840"/>
                  <a:pt x="8575216" y="450198"/>
                </a:cubicBezTo>
                <a:lnTo>
                  <a:pt x="8588650" y="447070"/>
                </a:lnTo>
                <a:lnTo>
                  <a:pt x="8612184" y="439577"/>
                </a:lnTo>
                <a:lnTo>
                  <a:pt x="8630713" y="433015"/>
                </a:lnTo>
                <a:cubicBezTo>
                  <a:pt x="8635870" y="429519"/>
                  <a:pt x="8700685" y="428411"/>
                  <a:pt x="8704240" y="422865"/>
                </a:cubicBezTo>
                <a:cubicBezTo>
                  <a:pt x="8761777" y="429549"/>
                  <a:pt x="8768302" y="427178"/>
                  <a:pt x="8829513" y="429389"/>
                </a:cubicBezTo>
                <a:cubicBezTo>
                  <a:pt x="8922895" y="444672"/>
                  <a:pt x="8924579" y="401507"/>
                  <a:pt x="9083651" y="390744"/>
                </a:cubicBezTo>
                <a:cubicBezTo>
                  <a:pt x="9138403" y="388032"/>
                  <a:pt x="9315003" y="378647"/>
                  <a:pt x="9371402" y="371809"/>
                </a:cubicBezTo>
                <a:cubicBezTo>
                  <a:pt x="9358632" y="337502"/>
                  <a:pt x="9402842" y="379364"/>
                  <a:pt x="9429586" y="369213"/>
                </a:cubicBezTo>
                <a:cubicBezTo>
                  <a:pt x="9449312" y="370213"/>
                  <a:pt x="9473938" y="373270"/>
                  <a:pt x="9489757" y="377814"/>
                </a:cubicBezTo>
                <a:cubicBezTo>
                  <a:pt x="9498164" y="379256"/>
                  <a:pt x="9507139" y="379272"/>
                  <a:pt x="9516954" y="376991"/>
                </a:cubicBezTo>
                <a:cubicBezTo>
                  <a:pt x="9548430" y="354766"/>
                  <a:pt x="9591874" y="370315"/>
                  <a:pt x="9645588" y="363590"/>
                </a:cubicBezTo>
                <a:cubicBezTo>
                  <a:pt x="9660487" y="368814"/>
                  <a:pt x="9710817" y="350550"/>
                  <a:pt x="9722896" y="360983"/>
                </a:cubicBezTo>
                <a:cubicBezTo>
                  <a:pt x="9733918" y="362239"/>
                  <a:pt x="9745201" y="356679"/>
                  <a:pt x="9752803" y="368492"/>
                </a:cubicBezTo>
                <a:cubicBezTo>
                  <a:pt x="9793268" y="374490"/>
                  <a:pt x="9843313" y="380978"/>
                  <a:pt x="9890305" y="380736"/>
                </a:cubicBezTo>
                <a:cubicBezTo>
                  <a:pt x="9912701" y="380083"/>
                  <a:pt x="9926523" y="379037"/>
                  <a:pt x="9939767" y="377776"/>
                </a:cubicBezTo>
                <a:lnTo>
                  <a:pt x="9944355" y="377352"/>
                </a:lnTo>
                <a:lnTo>
                  <a:pt x="9953719" y="375642"/>
                </a:lnTo>
                <a:lnTo>
                  <a:pt x="9955809" y="376294"/>
                </a:lnTo>
                <a:lnTo>
                  <a:pt x="10032710" y="394940"/>
                </a:lnTo>
                <a:lnTo>
                  <a:pt x="10049925" y="404971"/>
                </a:lnTo>
                <a:lnTo>
                  <a:pt x="10112671" y="414549"/>
                </a:lnTo>
                <a:cubicBezTo>
                  <a:pt x="10169643" y="412125"/>
                  <a:pt x="10132220" y="425358"/>
                  <a:pt x="10170853" y="435168"/>
                </a:cubicBezTo>
                <a:cubicBezTo>
                  <a:pt x="10206088" y="442020"/>
                  <a:pt x="10240809" y="454081"/>
                  <a:pt x="10290184" y="448123"/>
                </a:cubicBezTo>
                <a:cubicBezTo>
                  <a:pt x="10301813" y="444919"/>
                  <a:pt x="10315233" y="449499"/>
                  <a:pt x="10320158" y="458352"/>
                </a:cubicBezTo>
                <a:cubicBezTo>
                  <a:pt x="10321006" y="459876"/>
                  <a:pt x="10321565" y="461470"/>
                  <a:pt x="10321815" y="463087"/>
                </a:cubicBezTo>
                <a:cubicBezTo>
                  <a:pt x="10354058" y="457158"/>
                  <a:pt x="10355176" y="470634"/>
                  <a:pt x="10373742" y="464538"/>
                </a:cubicBezTo>
                <a:cubicBezTo>
                  <a:pt x="10403060" y="475292"/>
                  <a:pt x="10411841" y="497597"/>
                  <a:pt x="10428532" y="492504"/>
                </a:cubicBezTo>
                <a:cubicBezTo>
                  <a:pt x="10440561" y="500742"/>
                  <a:pt x="10446267" y="521930"/>
                  <a:pt x="10466490" y="517759"/>
                </a:cubicBezTo>
                <a:cubicBezTo>
                  <a:pt x="10464622" y="519986"/>
                  <a:pt x="10465013" y="521261"/>
                  <a:pt x="10466675" y="522076"/>
                </a:cubicBezTo>
                <a:lnTo>
                  <a:pt x="10470309" y="522792"/>
                </a:lnTo>
                <a:lnTo>
                  <a:pt x="10474138" y="519761"/>
                </a:lnTo>
                <a:cubicBezTo>
                  <a:pt x="10488888" y="509612"/>
                  <a:pt x="10484914" y="524734"/>
                  <a:pt x="10501100" y="528263"/>
                </a:cubicBezTo>
                <a:cubicBezTo>
                  <a:pt x="10508412" y="530705"/>
                  <a:pt x="10505426" y="533743"/>
                  <a:pt x="10502395" y="536393"/>
                </a:cubicBezTo>
                <a:lnTo>
                  <a:pt x="10689496" y="560233"/>
                </a:lnTo>
                <a:cubicBezTo>
                  <a:pt x="10721441" y="573640"/>
                  <a:pt x="10757547" y="582937"/>
                  <a:pt x="10788736" y="613188"/>
                </a:cubicBezTo>
                <a:cubicBezTo>
                  <a:pt x="10794510" y="621641"/>
                  <a:pt x="10807098" y="616073"/>
                  <a:pt x="10819747" y="621351"/>
                </a:cubicBezTo>
                <a:cubicBezTo>
                  <a:pt x="10832398" y="626630"/>
                  <a:pt x="10846356" y="639592"/>
                  <a:pt x="10864632" y="644858"/>
                </a:cubicBezTo>
                <a:cubicBezTo>
                  <a:pt x="10895617" y="652290"/>
                  <a:pt x="10921550" y="640451"/>
                  <a:pt x="10929407" y="652945"/>
                </a:cubicBezTo>
                <a:cubicBezTo>
                  <a:pt x="10945460" y="653176"/>
                  <a:pt x="10968148" y="640553"/>
                  <a:pt x="10979412" y="654217"/>
                </a:cubicBezTo>
                <a:cubicBezTo>
                  <a:pt x="10981679" y="643737"/>
                  <a:pt x="10997287" y="663414"/>
                  <a:pt x="11006959" y="657017"/>
                </a:cubicBezTo>
                <a:cubicBezTo>
                  <a:pt x="11023230" y="659396"/>
                  <a:pt x="11051890" y="662462"/>
                  <a:pt x="11077038" y="668487"/>
                </a:cubicBezTo>
                <a:cubicBezTo>
                  <a:pt x="11097000" y="690299"/>
                  <a:pt x="11141286" y="676399"/>
                  <a:pt x="11157850" y="693164"/>
                </a:cubicBezTo>
                <a:cubicBezTo>
                  <a:pt x="11163800" y="695757"/>
                  <a:pt x="11169599" y="696942"/>
                  <a:pt x="11175276" y="697243"/>
                </a:cubicBezTo>
                <a:lnTo>
                  <a:pt x="11191131" y="696085"/>
                </a:lnTo>
                <a:lnTo>
                  <a:pt x="11195573" y="691751"/>
                </a:lnTo>
                <a:lnTo>
                  <a:pt x="11205299" y="693247"/>
                </a:lnTo>
                <a:lnTo>
                  <a:pt x="11223770" y="690335"/>
                </a:lnTo>
                <a:cubicBezTo>
                  <a:pt x="11237778" y="693777"/>
                  <a:pt x="11256852" y="701947"/>
                  <a:pt x="11292119" y="713311"/>
                </a:cubicBezTo>
                <a:cubicBezTo>
                  <a:pt x="11334878" y="733451"/>
                  <a:pt x="11401662" y="729175"/>
                  <a:pt x="11435379" y="758519"/>
                </a:cubicBezTo>
                <a:lnTo>
                  <a:pt x="11604406" y="810476"/>
                </a:lnTo>
                <a:lnTo>
                  <a:pt x="11652155" y="825109"/>
                </a:lnTo>
                <a:lnTo>
                  <a:pt x="11654192" y="827301"/>
                </a:lnTo>
                <a:cubicBezTo>
                  <a:pt x="11661650" y="834729"/>
                  <a:pt x="11669215" y="841480"/>
                  <a:pt x="11676599" y="846628"/>
                </a:cubicBezTo>
                <a:cubicBezTo>
                  <a:pt x="11688258" y="861760"/>
                  <a:pt x="11752266" y="896888"/>
                  <a:pt x="11775168" y="890664"/>
                </a:cubicBezTo>
                <a:cubicBezTo>
                  <a:pt x="11790977" y="883819"/>
                  <a:pt x="11808364" y="879901"/>
                  <a:pt x="11826341" y="877558"/>
                </a:cubicBezTo>
                <a:lnTo>
                  <a:pt x="11879068" y="874038"/>
                </a:lnTo>
                <a:lnTo>
                  <a:pt x="11889563" y="878619"/>
                </a:lnTo>
                <a:lnTo>
                  <a:pt x="12016613" y="886111"/>
                </a:lnTo>
                <a:lnTo>
                  <a:pt x="12108292" y="868500"/>
                </a:lnTo>
                <a:cubicBezTo>
                  <a:pt x="12129725" y="867311"/>
                  <a:pt x="12157891" y="874537"/>
                  <a:pt x="12182910" y="882003"/>
                </a:cubicBezTo>
                <a:lnTo>
                  <a:pt x="12192000" y="884778"/>
                </a:lnTo>
                <a:lnTo>
                  <a:pt x="12192000" y="1610315"/>
                </a:lnTo>
                <a:lnTo>
                  <a:pt x="12191998" y="1610315"/>
                </a:lnTo>
                <a:lnTo>
                  <a:pt x="12191998" y="1924333"/>
                </a:lnTo>
                <a:lnTo>
                  <a:pt x="0" y="1924333"/>
                </a:lnTo>
                <a:lnTo>
                  <a:pt x="0" y="505159"/>
                </a:lnTo>
                <a:lnTo>
                  <a:pt x="5722" y="508889"/>
                </a:lnTo>
                <a:cubicBezTo>
                  <a:pt x="21614" y="518548"/>
                  <a:pt x="33814" y="524781"/>
                  <a:pt x="38476" y="524137"/>
                </a:cubicBezTo>
                <a:cubicBezTo>
                  <a:pt x="99229" y="544180"/>
                  <a:pt x="142010" y="538457"/>
                  <a:pt x="192883" y="545272"/>
                </a:cubicBezTo>
                <a:cubicBezTo>
                  <a:pt x="277629" y="525210"/>
                  <a:pt x="293434" y="558443"/>
                  <a:pt x="343710" y="565029"/>
                </a:cubicBezTo>
                <a:cubicBezTo>
                  <a:pt x="383094" y="555729"/>
                  <a:pt x="425462" y="556271"/>
                  <a:pt x="471066" y="549837"/>
                </a:cubicBezTo>
                <a:cubicBezTo>
                  <a:pt x="513583" y="544428"/>
                  <a:pt x="569194" y="531004"/>
                  <a:pt x="617333" y="526428"/>
                </a:cubicBezTo>
                <a:cubicBezTo>
                  <a:pt x="660031" y="520760"/>
                  <a:pt x="696675" y="523882"/>
                  <a:pt x="725203" y="523793"/>
                </a:cubicBezTo>
                <a:cubicBezTo>
                  <a:pt x="736650" y="521695"/>
                  <a:pt x="780513" y="502146"/>
                  <a:pt x="788494" y="505799"/>
                </a:cubicBezTo>
                <a:lnTo>
                  <a:pt x="885977" y="526585"/>
                </a:lnTo>
                <a:cubicBezTo>
                  <a:pt x="906140" y="522837"/>
                  <a:pt x="917203" y="532232"/>
                  <a:pt x="932142" y="528005"/>
                </a:cubicBezTo>
                <a:cubicBezTo>
                  <a:pt x="963701" y="524128"/>
                  <a:pt x="1061555" y="499582"/>
                  <a:pt x="1090404" y="498299"/>
                </a:cubicBezTo>
                <a:cubicBezTo>
                  <a:pt x="1132840" y="494057"/>
                  <a:pt x="1148476" y="496041"/>
                  <a:pt x="1188628" y="483151"/>
                </a:cubicBezTo>
                <a:cubicBezTo>
                  <a:pt x="1230397" y="468408"/>
                  <a:pt x="1278711" y="457638"/>
                  <a:pt x="1316247" y="425979"/>
                </a:cubicBezTo>
                <a:cubicBezTo>
                  <a:pt x="1322662" y="417251"/>
                  <a:pt x="1339433" y="418553"/>
                  <a:pt x="1357712" y="416549"/>
                </a:cubicBezTo>
                <a:cubicBezTo>
                  <a:pt x="1375991" y="414544"/>
                  <a:pt x="1423507" y="412949"/>
                  <a:pt x="1425921" y="413953"/>
                </a:cubicBezTo>
                <a:cubicBezTo>
                  <a:pt x="1450272" y="407937"/>
                  <a:pt x="1458223" y="388156"/>
                  <a:pt x="1503817" y="380457"/>
                </a:cubicBezTo>
                <a:cubicBezTo>
                  <a:pt x="1541095" y="377398"/>
                  <a:pt x="1605565" y="376357"/>
                  <a:pt x="1639196" y="372785"/>
                </a:cubicBezTo>
                <a:cubicBezTo>
                  <a:pt x="1653280" y="376736"/>
                  <a:pt x="1695289" y="365766"/>
                  <a:pt x="1705606" y="359023"/>
                </a:cubicBezTo>
                <a:cubicBezTo>
                  <a:pt x="1729169" y="336295"/>
                  <a:pt x="1793207" y="348537"/>
                  <a:pt x="1813011" y="331023"/>
                </a:cubicBezTo>
                <a:cubicBezTo>
                  <a:pt x="1820772" y="328179"/>
                  <a:pt x="1823566" y="341833"/>
                  <a:pt x="1831380" y="341307"/>
                </a:cubicBezTo>
                <a:lnTo>
                  <a:pt x="1858612" y="326777"/>
                </a:lnTo>
                <a:lnTo>
                  <a:pt x="1880661" y="335987"/>
                </a:lnTo>
                <a:lnTo>
                  <a:pt x="1941495" y="310792"/>
                </a:lnTo>
                <a:cubicBezTo>
                  <a:pt x="1978970" y="307223"/>
                  <a:pt x="1947391" y="291714"/>
                  <a:pt x="1995402" y="305480"/>
                </a:cubicBezTo>
                <a:cubicBezTo>
                  <a:pt x="2042464" y="298034"/>
                  <a:pt x="2153424" y="281146"/>
                  <a:pt x="2223864" y="266118"/>
                </a:cubicBezTo>
                <a:cubicBezTo>
                  <a:pt x="2261296" y="256300"/>
                  <a:pt x="2360518" y="238323"/>
                  <a:pt x="2418043" y="215314"/>
                </a:cubicBezTo>
                <a:cubicBezTo>
                  <a:pt x="2472088" y="206823"/>
                  <a:pt x="2499422" y="162612"/>
                  <a:pt x="2558461" y="168193"/>
                </a:cubicBezTo>
                <a:cubicBezTo>
                  <a:pt x="2559660" y="164506"/>
                  <a:pt x="2592244" y="161337"/>
                  <a:pt x="2595535" y="158548"/>
                </a:cubicBezTo>
                <a:lnTo>
                  <a:pt x="2626942" y="130400"/>
                </a:lnTo>
                <a:lnTo>
                  <a:pt x="2632225" y="130446"/>
                </a:lnTo>
                <a:lnTo>
                  <a:pt x="2696856" y="128498"/>
                </a:lnTo>
                <a:lnTo>
                  <a:pt x="2759767" y="127784"/>
                </a:lnTo>
                <a:cubicBezTo>
                  <a:pt x="2770024" y="123546"/>
                  <a:pt x="2781047" y="119463"/>
                  <a:pt x="2792685" y="115710"/>
                </a:cubicBezTo>
                <a:lnTo>
                  <a:pt x="2799767" y="113754"/>
                </a:lnTo>
                <a:lnTo>
                  <a:pt x="2829799" y="120042"/>
                </a:lnTo>
                <a:lnTo>
                  <a:pt x="2890704" y="121493"/>
                </a:lnTo>
                <a:cubicBezTo>
                  <a:pt x="2935390" y="121035"/>
                  <a:pt x="2990780" y="113193"/>
                  <a:pt x="3042646" y="112273"/>
                </a:cubicBezTo>
                <a:cubicBezTo>
                  <a:pt x="3077119" y="111474"/>
                  <a:pt x="3124089" y="100414"/>
                  <a:pt x="3146630" y="100898"/>
                </a:cubicBezTo>
                <a:cubicBezTo>
                  <a:pt x="3169381" y="117699"/>
                  <a:pt x="3224695" y="125864"/>
                  <a:pt x="3233163" y="120200"/>
                </a:cubicBezTo>
                <a:lnTo>
                  <a:pt x="3372699" y="129394"/>
                </a:lnTo>
                <a:cubicBezTo>
                  <a:pt x="3389020" y="126586"/>
                  <a:pt x="3397563" y="116804"/>
                  <a:pt x="3394352" y="131671"/>
                </a:cubicBezTo>
                <a:cubicBezTo>
                  <a:pt x="3406102" y="131485"/>
                  <a:pt x="3429770" y="120938"/>
                  <a:pt x="3448218" y="118229"/>
                </a:cubicBezTo>
                <a:lnTo>
                  <a:pt x="3505047" y="115412"/>
                </a:lnTo>
                <a:lnTo>
                  <a:pt x="3521767" y="111071"/>
                </a:lnTo>
                <a:cubicBezTo>
                  <a:pt x="3526335" y="108877"/>
                  <a:pt x="3582156" y="117732"/>
                  <a:pt x="3585137" y="114371"/>
                </a:cubicBezTo>
                <a:cubicBezTo>
                  <a:pt x="3638265" y="102098"/>
                  <a:pt x="3633789" y="98565"/>
                  <a:pt x="3690293" y="98301"/>
                </a:cubicBezTo>
                <a:cubicBezTo>
                  <a:pt x="3782197" y="112746"/>
                  <a:pt x="3826738" y="92943"/>
                  <a:pt x="3867818" y="88985"/>
                </a:cubicBezTo>
                <a:cubicBezTo>
                  <a:pt x="3943777" y="81477"/>
                  <a:pt x="3990501" y="75194"/>
                  <a:pt x="4091337" y="70813"/>
                </a:cubicBezTo>
                <a:cubicBezTo>
                  <a:pt x="4154422" y="62932"/>
                  <a:pt x="4217060" y="45734"/>
                  <a:pt x="4246332" y="41697"/>
                </a:cubicBezTo>
                <a:cubicBezTo>
                  <a:pt x="4253308" y="42804"/>
                  <a:pt x="4260125" y="44606"/>
                  <a:pt x="4266975" y="46592"/>
                </a:cubicBezTo>
                <a:lnTo>
                  <a:pt x="4270566" y="47620"/>
                </a:lnTo>
                <a:lnTo>
                  <a:pt x="4288964" y="52766"/>
                </a:lnTo>
                <a:lnTo>
                  <a:pt x="4365137" y="51783"/>
                </a:lnTo>
                <a:lnTo>
                  <a:pt x="4430546" y="44555"/>
                </a:lnTo>
                <a:lnTo>
                  <a:pt x="4444136" y="39567"/>
                </a:lnTo>
                <a:lnTo>
                  <a:pt x="4534039" y="31604"/>
                </a:lnTo>
                <a:lnTo>
                  <a:pt x="4560448" y="25231"/>
                </a:lnTo>
                <a:lnTo>
                  <a:pt x="4568006" y="25970"/>
                </a:lnTo>
                <a:cubicBezTo>
                  <a:pt x="4580278" y="23866"/>
                  <a:pt x="4594878" y="14904"/>
                  <a:pt x="4595497" y="22958"/>
                </a:cubicBezTo>
                <a:lnTo>
                  <a:pt x="4608623" y="18108"/>
                </a:lnTo>
                <a:lnTo>
                  <a:pt x="4623942" y="22251"/>
                </a:lnTo>
                <a:cubicBezTo>
                  <a:pt x="4633227" y="23117"/>
                  <a:pt x="4655429" y="23973"/>
                  <a:pt x="4664336" y="23306"/>
                </a:cubicBezTo>
                <a:lnTo>
                  <a:pt x="4677385" y="18246"/>
                </a:lnTo>
                <a:lnTo>
                  <a:pt x="4698143" y="18036"/>
                </a:lnTo>
                <a:cubicBezTo>
                  <a:pt x="4710347" y="18931"/>
                  <a:pt x="4736189" y="22441"/>
                  <a:pt x="4750609" y="23611"/>
                </a:cubicBezTo>
                <a:cubicBezTo>
                  <a:pt x="4764270" y="27424"/>
                  <a:pt x="4774858" y="29782"/>
                  <a:pt x="4784658" y="25057"/>
                </a:cubicBezTo>
                <a:cubicBezTo>
                  <a:pt x="4804708" y="29613"/>
                  <a:pt x="4822811" y="48263"/>
                  <a:pt x="4847558" y="38726"/>
                </a:cubicBezTo>
                <a:cubicBezTo>
                  <a:pt x="4868304" y="42993"/>
                  <a:pt x="4867190" y="47939"/>
                  <a:pt x="4909134" y="50659"/>
                </a:cubicBezTo>
                <a:cubicBezTo>
                  <a:pt x="4945026" y="52455"/>
                  <a:pt x="5063406" y="54096"/>
                  <a:pt x="5099219" y="55050"/>
                </a:cubicBezTo>
                <a:cubicBezTo>
                  <a:pt x="5145195" y="57873"/>
                  <a:pt x="5163254" y="65473"/>
                  <a:pt x="5184992" y="67596"/>
                </a:cubicBezTo>
                <a:cubicBezTo>
                  <a:pt x="5206728" y="69720"/>
                  <a:pt x="5195578" y="65687"/>
                  <a:pt x="5229637" y="67789"/>
                </a:cubicBezTo>
                <a:cubicBezTo>
                  <a:pt x="5263695" y="69892"/>
                  <a:pt x="5345217" y="78854"/>
                  <a:pt x="5389346" y="80211"/>
                </a:cubicBezTo>
                <a:cubicBezTo>
                  <a:pt x="5425889" y="83191"/>
                  <a:pt x="5461943" y="84751"/>
                  <a:pt x="5494414" y="75926"/>
                </a:cubicBezTo>
                <a:lnTo>
                  <a:pt x="5528443" y="77206"/>
                </a:lnTo>
                <a:cubicBezTo>
                  <a:pt x="5582723" y="71370"/>
                  <a:pt x="5638917" y="68385"/>
                  <a:pt x="5684939" y="50269"/>
                </a:cubicBezTo>
                <a:cubicBezTo>
                  <a:pt x="5724389" y="45804"/>
                  <a:pt x="5737860" y="52916"/>
                  <a:pt x="5765146" y="50414"/>
                </a:cubicBezTo>
                <a:cubicBezTo>
                  <a:pt x="5792695" y="43060"/>
                  <a:pt x="5827352" y="38097"/>
                  <a:pt x="5848655" y="35257"/>
                </a:cubicBezTo>
                <a:lnTo>
                  <a:pt x="5930656" y="30131"/>
                </a:lnTo>
                <a:lnTo>
                  <a:pt x="6124150" y="31679"/>
                </a:lnTo>
                <a:cubicBezTo>
                  <a:pt x="6138131" y="22216"/>
                  <a:pt x="6167730" y="4075"/>
                  <a:pt x="6189199" y="588"/>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9968221-77A9-F5AA-FF73-6205DC87115E}"/>
              </a:ext>
            </a:extLst>
          </p:cNvPr>
          <p:cNvSpPr>
            <a:spLocks noGrp="1"/>
          </p:cNvSpPr>
          <p:nvPr>
            <p:ph type="title"/>
          </p:nvPr>
        </p:nvSpPr>
        <p:spPr>
          <a:xfrm>
            <a:off x="1255060" y="5279511"/>
            <a:ext cx="9681882" cy="739880"/>
          </a:xfrm>
        </p:spPr>
        <p:txBody>
          <a:bodyPr vert="horz" lIns="91440" tIns="45720" rIns="91440" bIns="45720" rtlCol="0" anchor="b">
            <a:normAutofit/>
          </a:bodyPr>
          <a:lstStyle/>
          <a:p>
            <a:pPr algn="ctr"/>
            <a:r>
              <a:rPr lang="en-US" sz="3600" b="1" kern="1200">
                <a:solidFill>
                  <a:schemeClr val="tx1">
                    <a:lumMod val="85000"/>
                    <a:lumOff val="15000"/>
                  </a:schemeClr>
                </a:solidFill>
                <a:effectLst>
                  <a:outerShdw blurRad="38100" dist="38100" dir="2700000" algn="tl">
                    <a:srgbClr val="000000">
                      <a:alpha val="43137"/>
                    </a:srgbClr>
                  </a:outerShdw>
                </a:effectLst>
                <a:latin typeface="+mj-lt"/>
                <a:ea typeface="+mj-ea"/>
                <a:cs typeface="+mj-cs"/>
              </a:rPr>
              <a:t>SELF-SERVICE TUTORIAL</a:t>
            </a:r>
          </a:p>
        </p:txBody>
      </p:sp>
      <p:pic>
        <p:nvPicPr>
          <p:cNvPr id="4" name="Picture 3" descr="Text&#10;&#10;Description automatically generated">
            <a:extLst>
              <a:ext uri="{FF2B5EF4-FFF2-40B4-BE49-F238E27FC236}">
                <a16:creationId xmlns:a16="http://schemas.microsoft.com/office/drawing/2014/main" id="{38773B80-6B75-D19C-F593-C0FCA5C3F0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3087" y="1446632"/>
            <a:ext cx="10945825" cy="2490175"/>
          </a:xfrm>
          <a:prstGeom prst="rect">
            <a:avLst/>
          </a:prstGeom>
        </p:spPr>
      </p:pic>
    </p:spTree>
    <p:extLst>
      <p:ext uri="{BB962C8B-B14F-4D97-AF65-F5344CB8AC3E}">
        <p14:creationId xmlns:p14="http://schemas.microsoft.com/office/powerpoint/2010/main" val="2065231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B16A8F-7A07-926F-C92A-9F521FA2AAD0}"/>
              </a:ext>
            </a:extLst>
          </p:cNvPr>
          <p:cNvSpPr>
            <a:spLocks noGrp="1"/>
          </p:cNvSpPr>
          <p:nvPr>
            <p:ph type="title"/>
          </p:nvPr>
        </p:nvSpPr>
        <p:spPr>
          <a:xfrm>
            <a:off x="705682" y="5087143"/>
            <a:ext cx="10515600" cy="1325563"/>
          </a:xfrm>
        </p:spPr>
        <p:txBody>
          <a:bodyPr>
            <a:normAutofit/>
          </a:bodyPr>
          <a:lstStyle/>
          <a:p>
            <a:r>
              <a:rPr lang="en-US" sz="1800" b="0" i="0" u="none" strike="noStrike" baseline="0" dirty="0">
                <a:solidFill>
                  <a:srgbClr val="000000"/>
                </a:solidFill>
                <a:latin typeface="Calibri" panose="020F0502020204030204" pitchFamily="34" charset="0"/>
              </a:rPr>
              <a:t>Select the course you would like to take by either selecting on the specific course under the Course column</a:t>
            </a:r>
            <a:r>
              <a:rPr lang="en-US" sz="1800" b="1" i="0" u="none" strike="noStrike" baseline="0" dirty="0">
                <a:solidFill>
                  <a:srgbClr val="000000"/>
                </a:solidFill>
                <a:latin typeface="Calibri" panose="020F0502020204030204" pitchFamily="34" charset="0"/>
              </a:rPr>
              <a:t> or </a:t>
            </a:r>
            <a:r>
              <a:rPr lang="en-US" sz="1800" b="0" i="0" u="none" strike="noStrike" baseline="0" dirty="0">
                <a:solidFill>
                  <a:srgbClr val="000000"/>
                </a:solidFill>
                <a:latin typeface="Calibri" panose="020F0502020204030204" pitchFamily="34" charset="0"/>
              </a:rPr>
              <a:t>seeing all the course options by selecting Search.  For this tutorial, I am looking to take BUS-115, which has not started.  You will have different courses to select.</a:t>
            </a:r>
            <a:endParaRPr lang="en-US" dirty="0"/>
          </a:p>
        </p:txBody>
      </p:sp>
      <p:pic>
        <p:nvPicPr>
          <p:cNvPr id="5" name="Content Placeholder 4">
            <a:extLst>
              <a:ext uri="{FF2B5EF4-FFF2-40B4-BE49-F238E27FC236}">
                <a16:creationId xmlns:a16="http://schemas.microsoft.com/office/drawing/2014/main" id="{402C7AD0-5824-AEED-62C0-E2DC29F644BD}"/>
              </a:ext>
            </a:extLst>
          </p:cNvPr>
          <p:cNvPicPr>
            <a:picLocks noGrp="1" noChangeAspect="1"/>
          </p:cNvPicPr>
          <p:nvPr>
            <p:ph idx="1"/>
          </p:nvPr>
        </p:nvPicPr>
        <p:blipFill>
          <a:blip r:embed="rId2"/>
          <a:stretch>
            <a:fillRect/>
          </a:stretch>
        </p:blipFill>
        <p:spPr>
          <a:xfrm>
            <a:off x="992012" y="317982"/>
            <a:ext cx="8311323" cy="4316162"/>
          </a:xfrm>
        </p:spPr>
      </p:pic>
      <p:sp>
        <p:nvSpPr>
          <p:cNvPr id="4" name="Oval 3">
            <a:extLst>
              <a:ext uri="{FF2B5EF4-FFF2-40B4-BE49-F238E27FC236}">
                <a16:creationId xmlns:a16="http://schemas.microsoft.com/office/drawing/2014/main" id="{92266E7D-E669-F8DF-4217-73FAA67D72DF}"/>
              </a:ext>
            </a:extLst>
          </p:cNvPr>
          <p:cNvSpPr/>
          <p:nvPr/>
        </p:nvSpPr>
        <p:spPr>
          <a:xfrm>
            <a:off x="3257087" y="2754297"/>
            <a:ext cx="1811045" cy="674703"/>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a:extLst>
              <a:ext uri="{FF2B5EF4-FFF2-40B4-BE49-F238E27FC236}">
                <a16:creationId xmlns:a16="http://schemas.microsoft.com/office/drawing/2014/main" id="{41C1293F-60A1-8E35-0771-FBA7361FE51D}"/>
              </a:ext>
            </a:extLst>
          </p:cNvPr>
          <p:cNvCxnSpPr>
            <a:cxnSpLocks/>
          </p:cNvCxnSpPr>
          <p:nvPr/>
        </p:nvCxnSpPr>
        <p:spPr>
          <a:xfrm flipH="1">
            <a:off x="6486525" y="590550"/>
            <a:ext cx="571500" cy="771525"/>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990899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FD248A-EA59-A63C-6BAF-56449794130E}"/>
              </a:ext>
            </a:extLst>
          </p:cNvPr>
          <p:cNvSpPr>
            <a:spLocks noGrp="1"/>
          </p:cNvSpPr>
          <p:nvPr>
            <p:ph type="title"/>
          </p:nvPr>
        </p:nvSpPr>
        <p:spPr>
          <a:xfrm>
            <a:off x="394855" y="164234"/>
            <a:ext cx="10515600" cy="1325563"/>
          </a:xfrm>
        </p:spPr>
        <p:txBody>
          <a:bodyPr/>
          <a:lstStyle/>
          <a:p>
            <a:r>
              <a:rPr lang="en-US" sz="1800" b="0" i="0" u="none" strike="noStrike" baseline="0" dirty="0">
                <a:solidFill>
                  <a:srgbClr val="000000"/>
                </a:solidFill>
                <a:latin typeface="Calibri" panose="020F0502020204030204" pitchFamily="34" charset="0"/>
              </a:rPr>
              <a:t>After selecting on the Course (Ex. BUS-115) you will be directed to the Course Catalog to view the course details and available sections. Select on ‘View Available Sections for BUS-115’ to expand all the available options for this course. Pay attention to the semester that the class is offered, the start date, the meeting times and the location of the class to find one that meets your needs. Select the ‘Add Section to Schedule’ button. </a:t>
            </a:r>
            <a:endParaRPr lang="en-US" dirty="0"/>
          </a:p>
        </p:txBody>
      </p:sp>
      <p:pic>
        <p:nvPicPr>
          <p:cNvPr id="5" name="Content Placeholder 4">
            <a:extLst>
              <a:ext uri="{FF2B5EF4-FFF2-40B4-BE49-F238E27FC236}">
                <a16:creationId xmlns:a16="http://schemas.microsoft.com/office/drawing/2014/main" id="{FE62B8EE-11F9-F32D-859C-2B84FDB872AD}"/>
              </a:ext>
            </a:extLst>
          </p:cNvPr>
          <p:cNvPicPr>
            <a:picLocks noGrp="1" noChangeAspect="1"/>
          </p:cNvPicPr>
          <p:nvPr>
            <p:ph idx="1"/>
          </p:nvPr>
        </p:nvPicPr>
        <p:blipFill>
          <a:blip r:embed="rId2"/>
          <a:stretch>
            <a:fillRect/>
          </a:stretch>
        </p:blipFill>
        <p:spPr>
          <a:xfrm>
            <a:off x="745724" y="1484850"/>
            <a:ext cx="9463596" cy="5133717"/>
          </a:xfrm>
        </p:spPr>
      </p:pic>
      <p:cxnSp>
        <p:nvCxnSpPr>
          <p:cNvPr id="4" name="Straight Arrow Connector 3">
            <a:extLst>
              <a:ext uri="{FF2B5EF4-FFF2-40B4-BE49-F238E27FC236}">
                <a16:creationId xmlns:a16="http://schemas.microsoft.com/office/drawing/2014/main" id="{92360837-69B8-0C96-C149-58E98816D13A}"/>
              </a:ext>
            </a:extLst>
          </p:cNvPr>
          <p:cNvCxnSpPr/>
          <p:nvPr/>
        </p:nvCxnSpPr>
        <p:spPr>
          <a:xfrm flipH="1" flipV="1">
            <a:off x="9365942" y="3586579"/>
            <a:ext cx="1100831" cy="284085"/>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id="{476E82F4-606D-0B17-FCA5-BF219F6035C4}"/>
              </a:ext>
            </a:extLst>
          </p:cNvPr>
          <p:cNvCxnSpPr>
            <a:cxnSpLocks/>
          </p:cNvCxnSpPr>
          <p:nvPr/>
        </p:nvCxnSpPr>
        <p:spPr>
          <a:xfrm flipH="1">
            <a:off x="5399103" y="2744680"/>
            <a:ext cx="1143739"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8" name="Oval 7">
            <a:extLst>
              <a:ext uri="{FF2B5EF4-FFF2-40B4-BE49-F238E27FC236}">
                <a16:creationId xmlns:a16="http://schemas.microsoft.com/office/drawing/2014/main" id="{C0624253-97F3-24A6-B888-E948455558F3}"/>
              </a:ext>
            </a:extLst>
          </p:cNvPr>
          <p:cNvSpPr/>
          <p:nvPr/>
        </p:nvSpPr>
        <p:spPr>
          <a:xfrm>
            <a:off x="3629025" y="2543175"/>
            <a:ext cx="1770078" cy="48577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469602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E27C82-3128-88F8-1145-75847E5D324C}"/>
              </a:ext>
            </a:extLst>
          </p:cNvPr>
          <p:cNvSpPr>
            <a:spLocks noGrp="1"/>
          </p:cNvSpPr>
          <p:nvPr>
            <p:ph type="title"/>
          </p:nvPr>
        </p:nvSpPr>
        <p:spPr>
          <a:xfrm>
            <a:off x="4398819" y="863455"/>
            <a:ext cx="6546272" cy="1325563"/>
          </a:xfrm>
        </p:spPr>
        <p:txBody>
          <a:bodyPr/>
          <a:lstStyle/>
          <a:p>
            <a:r>
              <a:rPr lang="en-US" sz="1800" b="0" i="0" u="none" strike="noStrike" baseline="0" dirty="0">
                <a:solidFill>
                  <a:srgbClr val="000000"/>
                </a:solidFill>
                <a:latin typeface="Calibri" panose="020F0502020204030204" pitchFamily="34" charset="0"/>
              </a:rPr>
              <a:t>A popup window opens with the section details. Select on ‘Add Section’ to add the course to your planned schedule. You will get a confirmation box at the top that it has been planned. </a:t>
            </a:r>
            <a:endParaRPr lang="en-US" dirty="0"/>
          </a:p>
        </p:txBody>
      </p:sp>
      <p:pic>
        <p:nvPicPr>
          <p:cNvPr id="5" name="Content Placeholder 4">
            <a:extLst>
              <a:ext uri="{FF2B5EF4-FFF2-40B4-BE49-F238E27FC236}">
                <a16:creationId xmlns:a16="http://schemas.microsoft.com/office/drawing/2014/main" id="{8960E1EA-B7A0-6B84-AED6-32665CF925DA}"/>
              </a:ext>
            </a:extLst>
          </p:cNvPr>
          <p:cNvPicPr>
            <a:picLocks noGrp="1" noChangeAspect="1"/>
          </p:cNvPicPr>
          <p:nvPr>
            <p:ph idx="1"/>
          </p:nvPr>
        </p:nvPicPr>
        <p:blipFill>
          <a:blip r:embed="rId2"/>
          <a:stretch>
            <a:fillRect/>
          </a:stretch>
        </p:blipFill>
        <p:spPr>
          <a:xfrm>
            <a:off x="330244" y="244817"/>
            <a:ext cx="3994642" cy="3888402"/>
          </a:xfrm>
        </p:spPr>
      </p:pic>
      <p:pic>
        <p:nvPicPr>
          <p:cNvPr id="7" name="Picture 6">
            <a:extLst>
              <a:ext uri="{FF2B5EF4-FFF2-40B4-BE49-F238E27FC236}">
                <a16:creationId xmlns:a16="http://schemas.microsoft.com/office/drawing/2014/main" id="{66F13D28-159B-E976-5350-3E35F5C0A721}"/>
              </a:ext>
            </a:extLst>
          </p:cNvPr>
          <p:cNvPicPr>
            <a:picLocks noChangeAspect="1"/>
          </p:cNvPicPr>
          <p:nvPr/>
        </p:nvPicPr>
        <p:blipFill rotWithShape="1">
          <a:blip r:embed="rId3"/>
          <a:srcRect l="66250" t="8936" r="4773" b="72525"/>
          <a:stretch/>
        </p:blipFill>
        <p:spPr>
          <a:xfrm>
            <a:off x="3768769" y="4723102"/>
            <a:ext cx="3532908" cy="1271443"/>
          </a:xfrm>
          <a:prstGeom prst="rect">
            <a:avLst/>
          </a:prstGeom>
        </p:spPr>
      </p:pic>
      <p:cxnSp>
        <p:nvCxnSpPr>
          <p:cNvPr id="4" name="Straight Arrow Connector 3">
            <a:extLst>
              <a:ext uri="{FF2B5EF4-FFF2-40B4-BE49-F238E27FC236}">
                <a16:creationId xmlns:a16="http://schemas.microsoft.com/office/drawing/2014/main" id="{58D7C1BB-27A2-FEB4-1B57-BADBBADAFD08}"/>
              </a:ext>
            </a:extLst>
          </p:cNvPr>
          <p:cNvCxnSpPr/>
          <p:nvPr/>
        </p:nvCxnSpPr>
        <p:spPr>
          <a:xfrm flipH="1">
            <a:off x="4219575" y="3933825"/>
            <a:ext cx="1057275" cy="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541220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B3FEF3-3AA7-8A89-D81B-28676230A4E2}"/>
              </a:ext>
            </a:extLst>
          </p:cNvPr>
          <p:cNvSpPr>
            <a:spLocks noGrp="1"/>
          </p:cNvSpPr>
          <p:nvPr>
            <p:ph type="title"/>
          </p:nvPr>
        </p:nvSpPr>
        <p:spPr/>
        <p:txBody>
          <a:bodyPr>
            <a:normAutofit fontScale="90000"/>
          </a:bodyPr>
          <a:lstStyle/>
          <a:p>
            <a:r>
              <a:rPr lang="en-US" sz="1800" b="0" i="0" u="none" strike="noStrike" baseline="0" dirty="0">
                <a:solidFill>
                  <a:srgbClr val="000000"/>
                </a:solidFill>
                <a:latin typeface="Calibri" panose="020F0502020204030204" pitchFamily="34" charset="0"/>
              </a:rPr>
              <a:t>Planned courses must be approved by your Advisor before you can register. </a:t>
            </a:r>
            <a:r>
              <a:rPr lang="en-US" sz="1800" b="1" i="0" u="none" strike="noStrike" baseline="0" dirty="0">
                <a:solidFill>
                  <a:srgbClr val="000000"/>
                </a:solidFill>
                <a:latin typeface="Calibri" panose="020F0502020204030204" pitchFamily="34" charset="0"/>
              </a:rPr>
              <a:t>Step 2 – Request Review of Planned </a:t>
            </a:r>
            <a:br>
              <a:rPr lang="en-US" sz="1800" b="0" i="0" u="none" strike="noStrike" baseline="0" dirty="0">
                <a:solidFill>
                  <a:srgbClr val="000000"/>
                </a:solidFill>
                <a:latin typeface="Calibri" panose="020F0502020204030204" pitchFamily="34" charset="0"/>
              </a:rPr>
            </a:br>
            <a:r>
              <a:rPr lang="en-US" sz="1800" b="0" i="0" u="none" strike="noStrike" baseline="0" dirty="0">
                <a:solidFill>
                  <a:srgbClr val="000000"/>
                </a:solidFill>
                <a:latin typeface="Calibri" panose="020F0502020204030204" pitchFamily="34" charset="0"/>
              </a:rPr>
              <a:t>Once sections have been added to your schedule, the next step is to send a request to your Advisor to review and approve the planned courses. Go to the ‘Student Planning’ drop down menu and select ‘Plan &amp; Schedule’. </a:t>
            </a:r>
            <a:br>
              <a:rPr lang="en-US" sz="1800" b="0" i="0" u="none" strike="noStrike" baseline="0" dirty="0">
                <a:solidFill>
                  <a:srgbClr val="000000"/>
                </a:solidFill>
                <a:latin typeface="Calibri" panose="020F0502020204030204" pitchFamily="34" charset="0"/>
              </a:rPr>
            </a:br>
            <a:r>
              <a:rPr lang="en-US" sz="1800" b="0" i="0" u="none" strike="noStrike" baseline="0" dirty="0">
                <a:solidFill>
                  <a:srgbClr val="000000"/>
                </a:solidFill>
                <a:latin typeface="Calibri" panose="020F0502020204030204" pitchFamily="34" charset="0"/>
              </a:rPr>
              <a:t>Then select the Advising tab and Request Review. This will also list who your Advisor is.  </a:t>
            </a:r>
            <a:endParaRPr lang="en-US" dirty="0"/>
          </a:p>
        </p:txBody>
      </p:sp>
      <p:pic>
        <p:nvPicPr>
          <p:cNvPr id="4" name="Content Placeholder 3">
            <a:extLst>
              <a:ext uri="{FF2B5EF4-FFF2-40B4-BE49-F238E27FC236}">
                <a16:creationId xmlns:a16="http://schemas.microsoft.com/office/drawing/2014/main" id="{E2ACE5A4-2CD9-7876-6773-E93DE063B37D}"/>
              </a:ext>
            </a:extLst>
          </p:cNvPr>
          <p:cNvPicPr>
            <a:picLocks noGrp="1" noChangeAspect="1"/>
          </p:cNvPicPr>
          <p:nvPr>
            <p:ph idx="1"/>
          </p:nvPr>
        </p:nvPicPr>
        <p:blipFill>
          <a:blip r:embed="rId2"/>
          <a:stretch>
            <a:fillRect/>
          </a:stretch>
        </p:blipFill>
        <p:spPr>
          <a:xfrm>
            <a:off x="838200" y="1642197"/>
            <a:ext cx="4351338" cy="4351338"/>
          </a:xfrm>
          <a:prstGeom prst="rect">
            <a:avLst/>
          </a:prstGeom>
        </p:spPr>
      </p:pic>
      <p:pic>
        <p:nvPicPr>
          <p:cNvPr id="6" name="Picture 5">
            <a:extLst>
              <a:ext uri="{FF2B5EF4-FFF2-40B4-BE49-F238E27FC236}">
                <a16:creationId xmlns:a16="http://schemas.microsoft.com/office/drawing/2014/main" id="{45C22058-AF83-294B-8B4E-AA2506BC41B1}"/>
              </a:ext>
            </a:extLst>
          </p:cNvPr>
          <p:cNvPicPr>
            <a:picLocks noChangeAspect="1"/>
          </p:cNvPicPr>
          <p:nvPr/>
        </p:nvPicPr>
        <p:blipFill rotWithShape="1">
          <a:blip r:embed="rId3"/>
          <a:srcRect t="7917" r="4062" b="6945"/>
          <a:stretch/>
        </p:blipFill>
        <p:spPr>
          <a:xfrm>
            <a:off x="619124" y="154709"/>
            <a:ext cx="11325225" cy="5653391"/>
          </a:xfrm>
          <a:prstGeom prst="rect">
            <a:avLst/>
          </a:prstGeom>
        </p:spPr>
      </p:pic>
      <p:sp>
        <p:nvSpPr>
          <p:cNvPr id="3" name="TextBox 2">
            <a:extLst>
              <a:ext uri="{FF2B5EF4-FFF2-40B4-BE49-F238E27FC236}">
                <a16:creationId xmlns:a16="http://schemas.microsoft.com/office/drawing/2014/main" id="{3AB7AD47-1CC8-6A69-8DA9-3CDFEC7ABB5B}"/>
              </a:ext>
            </a:extLst>
          </p:cNvPr>
          <p:cNvSpPr txBox="1"/>
          <p:nvPr/>
        </p:nvSpPr>
        <p:spPr>
          <a:xfrm>
            <a:off x="367145" y="6005370"/>
            <a:ext cx="11824855" cy="923330"/>
          </a:xfrm>
          <a:prstGeom prst="rect">
            <a:avLst/>
          </a:prstGeom>
          <a:noFill/>
        </p:spPr>
        <p:txBody>
          <a:bodyPr wrap="square">
            <a:spAutoFit/>
          </a:bodyPr>
          <a:lstStyle/>
          <a:p>
            <a:r>
              <a:rPr lang="en-US" sz="1800" b="0" i="0" u="none" strike="noStrike" baseline="0" dirty="0">
                <a:solidFill>
                  <a:srgbClr val="000000"/>
                </a:solidFill>
                <a:latin typeface="Calibri" panose="020F0502020204030204" pitchFamily="34" charset="0"/>
              </a:rPr>
              <a:t>Go to ‘My Progress’ and you will now see that the status has changed to Planned. You can repeat the process to add additional courses to your planned schedule. </a:t>
            </a:r>
          </a:p>
          <a:p>
            <a:endParaRPr lang="en-US" dirty="0"/>
          </a:p>
        </p:txBody>
      </p:sp>
      <p:sp>
        <p:nvSpPr>
          <p:cNvPr id="5" name="Rectangle 4">
            <a:extLst>
              <a:ext uri="{FF2B5EF4-FFF2-40B4-BE49-F238E27FC236}">
                <a16:creationId xmlns:a16="http://schemas.microsoft.com/office/drawing/2014/main" id="{1BD41E03-510A-8A93-1B35-44FEB27A0AC1}"/>
              </a:ext>
            </a:extLst>
          </p:cNvPr>
          <p:cNvSpPr/>
          <p:nvPr/>
        </p:nvSpPr>
        <p:spPr>
          <a:xfrm>
            <a:off x="8256233" y="179690"/>
            <a:ext cx="1447060" cy="447982"/>
          </a:xfrm>
          <a:prstGeom prst="rect">
            <a:avLst/>
          </a:prstGeom>
          <a:solidFill>
            <a:srgbClr val="44298F"/>
          </a:solidFill>
          <a:ln>
            <a:solidFill>
              <a:srgbClr val="0046D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ADE9FC00-3433-06BA-1260-D756B7587912}"/>
              </a:ext>
            </a:extLst>
          </p:cNvPr>
          <p:cNvSpPr/>
          <p:nvPr/>
        </p:nvSpPr>
        <p:spPr>
          <a:xfrm>
            <a:off x="8256233" y="179690"/>
            <a:ext cx="1447060" cy="447982"/>
          </a:xfrm>
          <a:prstGeom prst="rect">
            <a:avLst/>
          </a:prstGeom>
          <a:solidFill>
            <a:srgbClr val="0046D2"/>
          </a:solidFill>
          <a:ln>
            <a:solidFill>
              <a:srgbClr val="0046D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1268984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E2ACE5A4-2CD9-7876-6773-E93DE063B37D}"/>
              </a:ext>
            </a:extLst>
          </p:cNvPr>
          <p:cNvPicPr>
            <a:picLocks noGrp="1" noChangeAspect="1"/>
          </p:cNvPicPr>
          <p:nvPr>
            <p:ph idx="1"/>
          </p:nvPr>
        </p:nvPicPr>
        <p:blipFill>
          <a:blip r:embed="rId2"/>
          <a:stretch>
            <a:fillRect/>
          </a:stretch>
        </p:blipFill>
        <p:spPr>
          <a:xfrm>
            <a:off x="192086" y="949719"/>
            <a:ext cx="1702595" cy="1702595"/>
          </a:xfrm>
          <a:prstGeom prst="rect">
            <a:avLst/>
          </a:prstGeom>
        </p:spPr>
      </p:pic>
      <p:sp>
        <p:nvSpPr>
          <p:cNvPr id="2" name="Title 1">
            <a:extLst>
              <a:ext uri="{FF2B5EF4-FFF2-40B4-BE49-F238E27FC236}">
                <a16:creationId xmlns:a16="http://schemas.microsoft.com/office/drawing/2014/main" id="{A9B3FEF3-3AA7-8A89-D81B-28676230A4E2}"/>
              </a:ext>
            </a:extLst>
          </p:cNvPr>
          <p:cNvSpPr>
            <a:spLocks noGrp="1"/>
          </p:cNvSpPr>
          <p:nvPr>
            <p:ph type="title"/>
          </p:nvPr>
        </p:nvSpPr>
        <p:spPr>
          <a:xfrm>
            <a:off x="1781174" y="3108325"/>
            <a:ext cx="9591675" cy="1177925"/>
          </a:xfrm>
        </p:spPr>
        <p:txBody>
          <a:bodyPr>
            <a:normAutofit/>
          </a:bodyPr>
          <a:lstStyle/>
          <a:p>
            <a:r>
              <a:rPr lang="en-US" sz="1800" b="1" i="0" u="none" strike="noStrike" baseline="0" dirty="0">
                <a:solidFill>
                  <a:srgbClr val="000000"/>
                </a:solidFill>
                <a:highlight>
                  <a:srgbClr val="FFFF00"/>
                </a:highlight>
                <a:latin typeface="Calibri" panose="020F0502020204030204" pitchFamily="34" charset="0"/>
              </a:rPr>
              <a:t>Planned courses must be approved by your Advisor before you can register.</a:t>
            </a:r>
            <a:r>
              <a:rPr lang="en-US" sz="1800" b="0" i="0" u="none" strike="noStrike" baseline="0" dirty="0">
                <a:solidFill>
                  <a:srgbClr val="000000"/>
                </a:solidFill>
                <a:latin typeface="Calibri" panose="020F0502020204030204" pitchFamily="34" charset="0"/>
              </a:rPr>
              <a:t> </a:t>
            </a:r>
            <a:br>
              <a:rPr lang="en-US" sz="1800" b="0" i="0" u="none" strike="noStrike" baseline="0" dirty="0">
                <a:solidFill>
                  <a:srgbClr val="000000"/>
                </a:solidFill>
                <a:latin typeface="Calibri" panose="020F0502020204030204" pitchFamily="34" charset="0"/>
              </a:rPr>
            </a:br>
            <a:r>
              <a:rPr lang="en-US" sz="1800" b="0" i="0" u="none" strike="noStrike" baseline="0" dirty="0">
                <a:solidFill>
                  <a:srgbClr val="000000"/>
                </a:solidFill>
                <a:latin typeface="Calibri" panose="020F0502020204030204" pitchFamily="34" charset="0"/>
              </a:rPr>
              <a:t>Once sections have been added to your schedule, the next step is to contact your advisor to review and approve the planned courses and </a:t>
            </a:r>
            <a:r>
              <a:rPr lang="en-US" sz="1800" b="0" i="0" u="none" strike="noStrike" baseline="0">
                <a:solidFill>
                  <a:srgbClr val="000000"/>
                </a:solidFill>
                <a:latin typeface="Calibri" panose="020F0502020204030204" pitchFamily="34" charset="0"/>
              </a:rPr>
              <a:t>register you. </a:t>
            </a:r>
            <a:endParaRPr lang="en-US" dirty="0"/>
          </a:p>
        </p:txBody>
      </p:sp>
      <p:sp>
        <p:nvSpPr>
          <p:cNvPr id="5" name="Title 1">
            <a:extLst>
              <a:ext uri="{FF2B5EF4-FFF2-40B4-BE49-F238E27FC236}">
                <a16:creationId xmlns:a16="http://schemas.microsoft.com/office/drawing/2014/main" id="{24814AFA-9C94-898A-1F00-5F4C00453581}"/>
              </a:ext>
            </a:extLst>
          </p:cNvPr>
          <p:cNvSpPr txBox="1">
            <a:spLocks/>
          </p:cNvSpPr>
          <p:nvPr/>
        </p:nvSpPr>
        <p:spPr>
          <a:xfrm>
            <a:off x="1143000" y="1335880"/>
            <a:ext cx="10725150" cy="117792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b="1" dirty="0">
                <a:solidFill>
                  <a:srgbClr val="000000"/>
                </a:solidFill>
                <a:effectLst>
                  <a:outerShdw blurRad="38100" dist="38100" dir="2700000" algn="tl">
                    <a:srgbClr val="000000">
                      <a:alpha val="43137"/>
                    </a:srgbClr>
                  </a:outerShdw>
                </a:effectLst>
                <a:latin typeface="Calibri" panose="020F0502020204030204" pitchFamily="34" charset="0"/>
              </a:rPr>
              <a:t>Request Review of Planned Course(s)</a:t>
            </a:r>
            <a:endParaRPr lang="en-US" sz="80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1655989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29191F-4726-714B-2192-9D5837855E52}"/>
              </a:ext>
            </a:extLst>
          </p:cNvPr>
          <p:cNvSpPr>
            <a:spLocks noGrp="1"/>
          </p:cNvSpPr>
          <p:nvPr>
            <p:ph type="title"/>
          </p:nvPr>
        </p:nvSpPr>
        <p:spPr>
          <a:xfrm>
            <a:off x="571500" y="119641"/>
            <a:ext cx="11182349" cy="1325563"/>
          </a:xfrm>
        </p:spPr>
        <p:txBody>
          <a:bodyPr>
            <a:normAutofit fontScale="90000"/>
          </a:bodyPr>
          <a:lstStyle/>
          <a:p>
            <a:r>
              <a:rPr lang="en-US" sz="1800" b="0" i="0" u="none" strike="noStrike" baseline="0" dirty="0">
                <a:solidFill>
                  <a:srgbClr val="000000"/>
                </a:solidFill>
                <a:latin typeface="Calibri" panose="020F0502020204030204" pitchFamily="34" charset="0"/>
              </a:rPr>
              <a:t>Go to the ‘Student Planning’ drop down menu and select ‘Plan &amp; Schedule’,  then select the Advising tab. This will list who your Advisor is. Click on the email icon next to your advisor’s name to send them a message.  You should also click on Request Review.  Your advisor will go in and Approve the courses. If a course is not in your program, they will respond requesting further details as to why you want to take it.  Note - Financial Aid does not cover courses not in your program and taking a course not in your program will not help you complete your program. </a:t>
            </a:r>
            <a:endParaRPr lang="en-US" dirty="0"/>
          </a:p>
        </p:txBody>
      </p:sp>
      <p:sp>
        <p:nvSpPr>
          <p:cNvPr id="3" name="TextBox 2">
            <a:extLst>
              <a:ext uri="{FF2B5EF4-FFF2-40B4-BE49-F238E27FC236}">
                <a16:creationId xmlns:a16="http://schemas.microsoft.com/office/drawing/2014/main" id="{2CEAE578-E345-3DD2-467D-5AB95D3C607F}"/>
              </a:ext>
            </a:extLst>
          </p:cNvPr>
          <p:cNvSpPr txBox="1"/>
          <p:nvPr/>
        </p:nvSpPr>
        <p:spPr>
          <a:xfrm>
            <a:off x="571500" y="6191448"/>
            <a:ext cx="9350086" cy="369332"/>
          </a:xfrm>
          <a:prstGeom prst="rect">
            <a:avLst/>
          </a:prstGeom>
          <a:noFill/>
        </p:spPr>
        <p:txBody>
          <a:bodyPr wrap="square">
            <a:spAutoFit/>
          </a:bodyPr>
          <a:lstStyle/>
          <a:p>
            <a:r>
              <a:rPr lang="en-US" sz="1800" b="0" i="0" u="none" strike="noStrike" baseline="0" dirty="0">
                <a:solidFill>
                  <a:srgbClr val="000000"/>
                </a:solidFill>
                <a:latin typeface="Calibri" panose="020F0502020204030204" pitchFamily="34" charset="0"/>
              </a:rPr>
              <a:t>After your Advisor completes the review, you now move on to registering for classes. </a:t>
            </a:r>
            <a:endParaRPr lang="en-US" dirty="0"/>
          </a:p>
        </p:txBody>
      </p:sp>
      <p:pic>
        <p:nvPicPr>
          <p:cNvPr id="4" name="Content Placeholder 8">
            <a:extLst>
              <a:ext uri="{FF2B5EF4-FFF2-40B4-BE49-F238E27FC236}">
                <a16:creationId xmlns:a16="http://schemas.microsoft.com/office/drawing/2014/main" id="{FB498FD3-5C09-F819-25BF-9DB10B3B86EB}"/>
              </a:ext>
            </a:extLst>
          </p:cNvPr>
          <p:cNvPicPr>
            <a:picLocks noGrp="1" noChangeAspect="1"/>
          </p:cNvPicPr>
          <p:nvPr>
            <p:ph idx="1"/>
          </p:nvPr>
        </p:nvPicPr>
        <p:blipFill>
          <a:blip r:embed="rId2"/>
          <a:stretch>
            <a:fillRect/>
          </a:stretch>
        </p:blipFill>
        <p:spPr>
          <a:xfrm>
            <a:off x="9015142" y="3648210"/>
            <a:ext cx="3072084" cy="1220956"/>
          </a:xfrm>
        </p:spPr>
      </p:pic>
      <p:pic>
        <p:nvPicPr>
          <p:cNvPr id="5" name="Picture 4">
            <a:extLst>
              <a:ext uri="{FF2B5EF4-FFF2-40B4-BE49-F238E27FC236}">
                <a16:creationId xmlns:a16="http://schemas.microsoft.com/office/drawing/2014/main" id="{C8BE1C41-B328-F865-0368-7A43814B37EB}"/>
              </a:ext>
            </a:extLst>
          </p:cNvPr>
          <p:cNvPicPr>
            <a:picLocks noChangeAspect="1"/>
          </p:cNvPicPr>
          <p:nvPr/>
        </p:nvPicPr>
        <p:blipFill rotWithShape="1">
          <a:blip r:embed="rId3"/>
          <a:srcRect t="8517" r="3273" b="5935"/>
          <a:stretch/>
        </p:blipFill>
        <p:spPr>
          <a:xfrm>
            <a:off x="419100" y="1598740"/>
            <a:ext cx="8810080" cy="4382959"/>
          </a:xfrm>
          <a:prstGeom prst="rect">
            <a:avLst/>
          </a:prstGeom>
        </p:spPr>
      </p:pic>
      <p:cxnSp>
        <p:nvCxnSpPr>
          <p:cNvPr id="6" name="Straight Arrow Connector 5">
            <a:extLst>
              <a:ext uri="{FF2B5EF4-FFF2-40B4-BE49-F238E27FC236}">
                <a16:creationId xmlns:a16="http://schemas.microsoft.com/office/drawing/2014/main" id="{B42FD981-DD0C-2623-3C65-76FB65BD9AB8}"/>
              </a:ext>
            </a:extLst>
          </p:cNvPr>
          <p:cNvCxnSpPr>
            <a:cxnSpLocks/>
          </p:cNvCxnSpPr>
          <p:nvPr/>
        </p:nvCxnSpPr>
        <p:spPr>
          <a:xfrm flipH="1">
            <a:off x="1209675" y="3187358"/>
            <a:ext cx="781050" cy="20955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B5ECA23B-45D3-FD15-9562-BCB357260ECF}"/>
              </a:ext>
            </a:extLst>
          </p:cNvPr>
          <p:cNvCxnSpPr/>
          <p:nvPr/>
        </p:nvCxnSpPr>
        <p:spPr>
          <a:xfrm flipH="1">
            <a:off x="8877300" y="3143250"/>
            <a:ext cx="876300"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D030B2B9-FBC1-7E9F-3C72-649B4807AFCF}"/>
              </a:ext>
            </a:extLst>
          </p:cNvPr>
          <p:cNvCxnSpPr>
            <a:cxnSpLocks/>
          </p:cNvCxnSpPr>
          <p:nvPr/>
        </p:nvCxnSpPr>
        <p:spPr>
          <a:xfrm>
            <a:off x="9744075" y="3143250"/>
            <a:ext cx="628650" cy="545417"/>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15" name="Oval 14">
            <a:extLst>
              <a:ext uri="{FF2B5EF4-FFF2-40B4-BE49-F238E27FC236}">
                <a16:creationId xmlns:a16="http://schemas.microsoft.com/office/drawing/2014/main" id="{A1DA795F-1792-2BB2-F3CB-24ADE9F2089C}"/>
              </a:ext>
            </a:extLst>
          </p:cNvPr>
          <p:cNvSpPr/>
          <p:nvPr/>
        </p:nvSpPr>
        <p:spPr>
          <a:xfrm>
            <a:off x="962025" y="3257550"/>
            <a:ext cx="295275" cy="345177"/>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F8875CCB-9B14-6312-C18B-F455B8D6F3D5}"/>
              </a:ext>
            </a:extLst>
          </p:cNvPr>
          <p:cNvSpPr/>
          <p:nvPr/>
        </p:nvSpPr>
        <p:spPr>
          <a:xfrm>
            <a:off x="5948039" y="1598740"/>
            <a:ext cx="1447060" cy="294446"/>
          </a:xfrm>
          <a:prstGeom prst="rect">
            <a:avLst/>
          </a:prstGeom>
          <a:solidFill>
            <a:srgbClr val="0046D2"/>
          </a:solidFill>
          <a:ln>
            <a:solidFill>
              <a:srgbClr val="0046D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E57B1467-9F7E-F9FD-1B10-34DBCF6E5092}"/>
              </a:ext>
            </a:extLst>
          </p:cNvPr>
          <p:cNvSpPr/>
          <p:nvPr/>
        </p:nvSpPr>
        <p:spPr>
          <a:xfrm>
            <a:off x="9229180" y="3688666"/>
            <a:ext cx="953507" cy="325543"/>
          </a:xfrm>
          <a:prstGeom prst="rect">
            <a:avLst/>
          </a:prstGeom>
          <a:solidFill>
            <a:srgbClr val="0046D2"/>
          </a:solidFill>
          <a:ln>
            <a:solidFill>
              <a:srgbClr val="0046D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1087451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BF4604-695F-E95F-D556-4D4EF9F81193}"/>
              </a:ext>
            </a:extLst>
          </p:cNvPr>
          <p:cNvSpPr>
            <a:spLocks noGrp="1"/>
          </p:cNvSpPr>
          <p:nvPr>
            <p:ph type="title"/>
          </p:nvPr>
        </p:nvSpPr>
        <p:spPr>
          <a:xfrm>
            <a:off x="1857375" y="481012"/>
            <a:ext cx="10515600" cy="1325563"/>
          </a:xfrm>
        </p:spPr>
        <p:txBody>
          <a:bodyPr>
            <a:normAutofit/>
          </a:bodyPr>
          <a:lstStyle/>
          <a:p>
            <a:pPr>
              <a:lnSpc>
                <a:spcPct val="100000"/>
              </a:lnSpc>
            </a:pPr>
            <a:r>
              <a:rPr lang="en-US" sz="3600" b="1" dirty="0"/>
              <a:t>How do I know when my classes are registered?</a:t>
            </a:r>
            <a:br>
              <a:rPr lang="en-US" sz="3600" dirty="0"/>
            </a:br>
            <a:r>
              <a:rPr lang="en-US" sz="2400" dirty="0"/>
              <a:t>Registration is complete when the class(es) is green</a:t>
            </a:r>
            <a:r>
              <a:rPr lang="en-US" sz="3200" dirty="0"/>
              <a:t>. </a:t>
            </a:r>
            <a:endParaRPr lang="en-US" sz="3600" dirty="0"/>
          </a:p>
        </p:txBody>
      </p:sp>
      <p:pic>
        <p:nvPicPr>
          <p:cNvPr id="5" name="Content Placeholder 4">
            <a:extLst>
              <a:ext uri="{FF2B5EF4-FFF2-40B4-BE49-F238E27FC236}">
                <a16:creationId xmlns:a16="http://schemas.microsoft.com/office/drawing/2014/main" id="{EB03315A-2BCB-D8FB-ECD6-C096F8F9469A}"/>
              </a:ext>
            </a:extLst>
          </p:cNvPr>
          <p:cNvPicPr>
            <a:picLocks noGrp="1" noChangeAspect="1"/>
          </p:cNvPicPr>
          <p:nvPr>
            <p:ph idx="1"/>
          </p:nvPr>
        </p:nvPicPr>
        <p:blipFill>
          <a:blip r:embed="rId2"/>
          <a:stretch>
            <a:fillRect/>
          </a:stretch>
        </p:blipFill>
        <p:spPr>
          <a:xfrm>
            <a:off x="2018593" y="1897459"/>
            <a:ext cx="8468432" cy="4763493"/>
          </a:xfrm>
        </p:spPr>
      </p:pic>
      <p:pic>
        <p:nvPicPr>
          <p:cNvPr id="6" name="Picture 5">
            <a:extLst>
              <a:ext uri="{FF2B5EF4-FFF2-40B4-BE49-F238E27FC236}">
                <a16:creationId xmlns:a16="http://schemas.microsoft.com/office/drawing/2014/main" id="{E374A48D-E79F-BC7E-398F-4E37346B28B9}"/>
              </a:ext>
            </a:extLst>
          </p:cNvPr>
          <p:cNvPicPr>
            <a:picLocks noChangeAspect="1"/>
          </p:cNvPicPr>
          <p:nvPr/>
        </p:nvPicPr>
        <p:blipFill rotWithShape="1">
          <a:blip r:embed="rId3"/>
          <a:srcRect l="-1" r="2639"/>
          <a:stretch/>
        </p:blipFill>
        <p:spPr>
          <a:xfrm>
            <a:off x="202406" y="249237"/>
            <a:ext cx="1493044" cy="3055938"/>
          </a:xfrm>
          <a:prstGeom prst="rect">
            <a:avLst/>
          </a:prstGeom>
        </p:spPr>
      </p:pic>
      <p:sp>
        <p:nvSpPr>
          <p:cNvPr id="3" name="Rectangle 2">
            <a:extLst>
              <a:ext uri="{FF2B5EF4-FFF2-40B4-BE49-F238E27FC236}">
                <a16:creationId xmlns:a16="http://schemas.microsoft.com/office/drawing/2014/main" id="{5F21BBE8-D504-7D74-6E76-EF6CB9690CFF}"/>
              </a:ext>
            </a:extLst>
          </p:cNvPr>
          <p:cNvSpPr/>
          <p:nvPr/>
        </p:nvSpPr>
        <p:spPr>
          <a:xfrm>
            <a:off x="7115175" y="2290439"/>
            <a:ext cx="1447060" cy="281928"/>
          </a:xfrm>
          <a:prstGeom prst="rect">
            <a:avLst/>
          </a:prstGeom>
          <a:solidFill>
            <a:srgbClr val="0046D2"/>
          </a:solidFill>
          <a:ln>
            <a:solidFill>
              <a:srgbClr val="0046D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733309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9B7C2A-8EBE-B7DE-97C3-7EC45A1D6C0A}"/>
              </a:ext>
            </a:extLst>
          </p:cNvPr>
          <p:cNvSpPr>
            <a:spLocks noGrp="1"/>
          </p:cNvSpPr>
          <p:nvPr>
            <p:ph type="title"/>
          </p:nvPr>
        </p:nvSpPr>
        <p:spPr>
          <a:xfrm>
            <a:off x="838200" y="365125"/>
            <a:ext cx="11144250" cy="1325563"/>
          </a:xfrm>
        </p:spPr>
        <p:txBody>
          <a:bodyPr/>
          <a:lstStyle/>
          <a:p>
            <a:pPr algn="ctr"/>
            <a:r>
              <a:rPr lang="en-US" b="1" dirty="0">
                <a:effectLst>
                  <a:outerShdw blurRad="38100" dist="38100" dir="2700000" algn="tl">
                    <a:srgbClr val="000000">
                      <a:alpha val="43137"/>
                    </a:srgbClr>
                  </a:outerShdw>
                </a:effectLst>
              </a:rPr>
              <a:t>View and Print Registration Statement/Schedule</a:t>
            </a:r>
          </a:p>
        </p:txBody>
      </p:sp>
      <p:sp>
        <p:nvSpPr>
          <p:cNvPr id="7" name="TextBox 6">
            <a:extLst>
              <a:ext uri="{FF2B5EF4-FFF2-40B4-BE49-F238E27FC236}">
                <a16:creationId xmlns:a16="http://schemas.microsoft.com/office/drawing/2014/main" id="{3E51C8FC-1CBC-1D17-3514-A56BA7330B56}"/>
              </a:ext>
            </a:extLst>
          </p:cNvPr>
          <p:cNvSpPr txBox="1"/>
          <p:nvPr/>
        </p:nvSpPr>
        <p:spPr>
          <a:xfrm>
            <a:off x="542925" y="1606435"/>
            <a:ext cx="10810875" cy="923330"/>
          </a:xfrm>
          <a:prstGeom prst="rect">
            <a:avLst/>
          </a:prstGeom>
          <a:noFill/>
        </p:spPr>
        <p:txBody>
          <a:bodyPr wrap="square">
            <a:spAutoFit/>
          </a:bodyPr>
          <a:lstStyle/>
          <a:p>
            <a:r>
              <a:rPr lang="en-US" sz="1800" b="0" i="0" u="none" strike="noStrike" baseline="0" dirty="0">
                <a:solidFill>
                  <a:srgbClr val="000000"/>
                </a:solidFill>
                <a:latin typeface="Calibri" panose="020F0502020204030204" pitchFamily="34" charset="0"/>
              </a:rPr>
              <a:t>Select the </a:t>
            </a:r>
            <a:r>
              <a:rPr lang="en-US" sz="1800" b="1" i="0" u="none" strike="noStrike" baseline="0" dirty="0">
                <a:solidFill>
                  <a:srgbClr val="000000"/>
                </a:solidFill>
                <a:latin typeface="Calibri" panose="020F0502020204030204" pitchFamily="34" charset="0"/>
              </a:rPr>
              <a:t>HOME </a:t>
            </a:r>
            <a:r>
              <a:rPr lang="en-US" sz="1800" b="0" i="0" u="none" strike="noStrike" baseline="0" dirty="0">
                <a:solidFill>
                  <a:srgbClr val="000000"/>
                </a:solidFill>
                <a:latin typeface="Calibri" panose="020F0502020204030204" pitchFamily="34" charset="0"/>
              </a:rPr>
              <a:t>button at any time to take you to the main menu. </a:t>
            </a:r>
          </a:p>
          <a:p>
            <a:r>
              <a:rPr lang="en-US" sz="1800" b="0" i="0" u="none" strike="noStrike" baseline="0" dirty="0">
                <a:solidFill>
                  <a:srgbClr val="000000"/>
                </a:solidFill>
                <a:latin typeface="Calibri" panose="020F0502020204030204" pitchFamily="34" charset="0"/>
              </a:rPr>
              <a:t>Next, select the student finance box to view and print your schedule and tuition statement. </a:t>
            </a:r>
          </a:p>
          <a:p>
            <a:r>
              <a:rPr lang="en-US" sz="1800" b="0" i="0" u="none" strike="noStrike" baseline="0" dirty="0">
                <a:solidFill>
                  <a:srgbClr val="000000"/>
                </a:solidFill>
                <a:latin typeface="Calibri" panose="020F0502020204030204" pitchFamily="34" charset="0"/>
              </a:rPr>
              <a:t>(You will only be able to view and print if you are registered for classes) </a:t>
            </a:r>
            <a:endParaRPr lang="en-US" dirty="0"/>
          </a:p>
        </p:txBody>
      </p:sp>
      <p:grpSp>
        <p:nvGrpSpPr>
          <p:cNvPr id="16" name="Group 15">
            <a:extLst>
              <a:ext uri="{FF2B5EF4-FFF2-40B4-BE49-F238E27FC236}">
                <a16:creationId xmlns:a16="http://schemas.microsoft.com/office/drawing/2014/main" id="{FF8A3D9E-F014-A15C-7180-CF89B2D33A28}"/>
              </a:ext>
            </a:extLst>
          </p:cNvPr>
          <p:cNvGrpSpPr/>
          <p:nvPr/>
        </p:nvGrpSpPr>
        <p:grpSpPr>
          <a:xfrm>
            <a:off x="702723" y="2671320"/>
            <a:ext cx="9896475" cy="4120097"/>
            <a:chOff x="1371600" y="3771900"/>
            <a:chExt cx="8098503" cy="3257550"/>
          </a:xfrm>
        </p:grpSpPr>
        <p:grpSp>
          <p:nvGrpSpPr>
            <p:cNvPr id="15" name="Group 14">
              <a:extLst>
                <a:ext uri="{FF2B5EF4-FFF2-40B4-BE49-F238E27FC236}">
                  <a16:creationId xmlns:a16="http://schemas.microsoft.com/office/drawing/2014/main" id="{C5846B94-DDD8-7B2C-D63B-6223E7056CC7}"/>
                </a:ext>
              </a:extLst>
            </p:cNvPr>
            <p:cNvGrpSpPr/>
            <p:nvPr/>
          </p:nvGrpSpPr>
          <p:grpSpPr>
            <a:xfrm>
              <a:off x="1371600" y="3771900"/>
              <a:ext cx="8098503" cy="3257550"/>
              <a:chOff x="1371600" y="2962275"/>
              <a:chExt cx="8098503" cy="3257550"/>
            </a:xfrm>
          </p:grpSpPr>
          <p:pic>
            <p:nvPicPr>
              <p:cNvPr id="9" name="Picture 8">
                <a:extLst>
                  <a:ext uri="{FF2B5EF4-FFF2-40B4-BE49-F238E27FC236}">
                    <a16:creationId xmlns:a16="http://schemas.microsoft.com/office/drawing/2014/main" id="{D8D67EC8-1E10-F0FD-166F-D3C1BCFC472B}"/>
                  </a:ext>
                </a:extLst>
              </p:cNvPr>
              <p:cNvPicPr>
                <a:picLocks noChangeAspect="1"/>
              </p:cNvPicPr>
              <p:nvPr/>
            </p:nvPicPr>
            <p:blipFill rotWithShape="1">
              <a:blip r:embed="rId2"/>
              <a:srcRect b="52500"/>
              <a:stretch/>
            </p:blipFill>
            <p:spPr>
              <a:xfrm>
                <a:off x="1371600" y="2962275"/>
                <a:ext cx="8098503" cy="3257550"/>
              </a:xfrm>
              <a:prstGeom prst="rect">
                <a:avLst/>
              </a:prstGeom>
            </p:spPr>
          </p:pic>
          <p:cxnSp>
            <p:nvCxnSpPr>
              <p:cNvPr id="14" name="Straight Arrow Connector 13">
                <a:extLst>
                  <a:ext uri="{FF2B5EF4-FFF2-40B4-BE49-F238E27FC236}">
                    <a16:creationId xmlns:a16="http://schemas.microsoft.com/office/drawing/2014/main" id="{6D4A6362-458A-7E17-7544-FEE962763802}"/>
                  </a:ext>
                </a:extLst>
              </p:cNvPr>
              <p:cNvCxnSpPr/>
              <p:nvPr/>
            </p:nvCxnSpPr>
            <p:spPr>
              <a:xfrm flipH="1">
                <a:off x="4781550" y="4048125"/>
                <a:ext cx="1000125" cy="26670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grpSp>
        <p:sp>
          <p:nvSpPr>
            <p:cNvPr id="12" name="Oval 11">
              <a:extLst>
                <a:ext uri="{FF2B5EF4-FFF2-40B4-BE49-F238E27FC236}">
                  <a16:creationId xmlns:a16="http://schemas.microsoft.com/office/drawing/2014/main" id="{28D94E36-9DBD-C223-4C82-C4EB48BF7381}"/>
                </a:ext>
              </a:extLst>
            </p:cNvPr>
            <p:cNvSpPr/>
            <p:nvPr/>
          </p:nvSpPr>
          <p:spPr>
            <a:xfrm>
              <a:off x="1371600" y="4038600"/>
              <a:ext cx="428625" cy="43815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780379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9EE1CE-50BC-DF0C-294D-ACC363A6925A}"/>
              </a:ext>
            </a:extLst>
          </p:cNvPr>
          <p:cNvSpPr>
            <a:spLocks noGrp="1"/>
          </p:cNvSpPr>
          <p:nvPr>
            <p:ph type="title"/>
          </p:nvPr>
        </p:nvSpPr>
        <p:spPr/>
        <p:txBody>
          <a:bodyPr>
            <a:normAutofit fontScale="90000"/>
          </a:bodyPr>
          <a:lstStyle/>
          <a:p>
            <a:pPr algn="ctr"/>
            <a:r>
              <a:rPr lang="en-US" sz="4800" b="1" i="0" u="none" strike="noStrike" baseline="0" dirty="0">
                <a:solidFill>
                  <a:srgbClr val="000000"/>
                </a:solidFill>
                <a:effectLst>
                  <a:outerShdw blurRad="38100" dist="38100" dir="2700000" algn="tl">
                    <a:srgbClr val="000000">
                      <a:alpha val="43137"/>
                    </a:srgbClr>
                  </a:outerShdw>
                </a:effectLst>
                <a:latin typeface="Calibri" panose="020F0502020204030204" pitchFamily="34" charset="0"/>
              </a:rPr>
              <a:t>View Financial Aid Information </a:t>
            </a:r>
            <a:br>
              <a:rPr lang="en-US" sz="1800" b="0" i="0" u="none" strike="noStrike" baseline="0" dirty="0">
                <a:solidFill>
                  <a:srgbClr val="000000"/>
                </a:solidFill>
                <a:latin typeface="Calibri" panose="020F0502020204030204" pitchFamily="34" charset="0"/>
              </a:rPr>
            </a:br>
            <a:endParaRPr lang="en-US" dirty="0"/>
          </a:p>
        </p:txBody>
      </p:sp>
      <p:sp>
        <p:nvSpPr>
          <p:cNvPr id="5" name="TextBox 4">
            <a:extLst>
              <a:ext uri="{FF2B5EF4-FFF2-40B4-BE49-F238E27FC236}">
                <a16:creationId xmlns:a16="http://schemas.microsoft.com/office/drawing/2014/main" id="{FAF9D163-2433-BA9A-CF3B-ACC313FD1FFF}"/>
              </a:ext>
            </a:extLst>
          </p:cNvPr>
          <p:cNvSpPr txBox="1"/>
          <p:nvPr/>
        </p:nvSpPr>
        <p:spPr>
          <a:xfrm>
            <a:off x="552450" y="1645866"/>
            <a:ext cx="10968166" cy="1138773"/>
          </a:xfrm>
          <a:prstGeom prst="rect">
            <a:avLst/>
          </a:prstGeom>
          <a:noFill/>
        </p:spPr>
        <p:txBody>
          <a:bodyPr wrap="square">
            <a:spAutoFit/>
          </a:bodyPr>
          <a:lstStyle/>
          <a:p>
            <a:r>
              <a:rPr lang="en-US" sz="1800" b="0" i="1" u="none" strike="noStrike" baseline="0" dirty="0">
                <a:solidFill>
                  <a:srgbClr val="000000"/>
                </a:solidFill>
                <a:latin typeface="Calibri" panose="020F0502020204030204" pitchFamily="34" charset="0"/>
              </a:rPr>
              <a:t>For students who receive financial aid </a:t>
            </a:r>
            <a:r>
              <a:rPr lang="en-US" b="0" i="1" u="none" strike="noStrike" baseline="0" dirty="0">
                <a:solidFill>
                  <a:srgbClr val="000000"/>
                </a:solidFill>
                <a:latin typeface="Calibri" panose="020F0502020204030204" pitchFamily="34" charset="0"/>
              </a:rPr>
              <a:t>only</a:t>
            </a:r>
          </a:p>
          <a:p>
            <a:pPr marL="285750" indent="-285750">
              <a:buFont typeface="Arial" panose="020B0604020202020204" pitchFamily="34" charset="0"/>
              <a:buChar char="•"/>
            </a:pPr>
            <a:r>
              <a:rPr lang="en-US" sz="2400" b="0" i="0" u="none" strike="noStrike" baseline="0" dirty="0">
                <a:solidFill>
                  <a:srgbClr val="000000"/>
                </a:solidFill>
                <a:latin typeface="Calibri" panose="020F0502020204030204" pitchFamily="34" charset="0"/>
              </a:rPr>
              <a:t>Select the </a:t>
            </a:r>
            <a:r>
              <a:rPr lang="en-US" sz="2400" b="1" i="0" u="none" strike="noStrike" baseline="0" dirty="0">
                <a:solidFill>
                  <a:srgbClr val="000000"/>
                </a:solidFill>
                <a:latin typeface="Calibri" panose="020F0502020204030204" pitchFamily="34" charset="0"/>
              </a:rPr>
              <a:t>Home </a:t>
            </a:r>
            <a:r>
              <a:rPr lang="en-US" sz="2400" b="0" i="0" u="none" strike="noStrike" baseline="0" dirty="0">
                <a:solidFill>
                  <a:srgbClr val="000000"/>
                </a:solidFill>
                <a:latin typeface="Calibri" panose="020F0502020204030204" pitchFamily="34" charset="0"/>
              </a:rPr>
              <a:t>button to return to the main menu. Select the </a:t>
            </a:r>
            <a:r>
              <a:rPr lang="en-US" sz="2400" b="1" i="0" u="none" strike="noStrike" baseline="0" dirty="0">
                <a:solidFill>
                  <a:srgbClr val="000000"/>
                </a:solidFill>
                <a:latin typeface="Calibri" panose="020F0502020204030204" pitchFamily="34" charset="0"/>
              </a:rPr>
              <a:t>Financial Aid </a:t>
            </a:r>
            <a:r>
              <a:rPr lang="en-US" sz="2400" b="0" i="0" u="none" strike="noStrike" baseline="0" dirty="0">
                <a:solidFill>
                  <a:srgbClr val="000000"/>
                </a:solidFill>
                <a:latin typeface="Calibri" panose="020F0502020204030204" pitchFamily="34" charset="0"/>
              </a:rPr>
              <a:t>box.</a:t>
            </a:r>
          </a:p>
          <a:p>
            <a:pPr marL="285750" indent="-285750">
              <a:buFont typeface="Arial" panose="020B0604020202020204" pitchFamily="34" charset="0"/>
              <a:buChar char="•"/>
            </a:pPr>
            <a:r>
              <a:rPr lang="en-US" sz="2400" b="0" i="0" u="none" strike="noStrike" baseline="0" dirty="0">
                <a:solidFill>
                  <a:srgbClr val="000000"/>
                </a:solidFill>
                <a:latin typeface="Calibri" panose="020F0502020204030204" pitchFamily="34" charset="0"/>
              </a:rPr>
              <a:t>From here you can manage your financial aid </a:t>
            </a:r>
            <a:r>
              <a:rPr lang="en-US" sz="1800" b="0" i="0" u="none" strike="noStrike" baseline="0" dirty="0">
                <a:solidFill>
                  <a:srgbClr val="000000"/>
                </a:solidFill>
                <a:latin typeface="Calibri" panose="020F0502020204030204" pitchFamily="34" charset="0"/>
              </a:rPr>
              <a:t>information and accept your award letter. </a:t>
            </a:r>
            <a:endParaRPr lang="en-US" dirty="0"/>
          </a:p>
        </p:txBody>
      </p:sp>
      <p:grpSp>
        <p:nvGrpSpPr>
          <p:cNvPr id="13" name="Group 12">
            <a:extLst>
              <a:ext uri="{FF2B5EF4-FFF2-40B4-BE49-F238E27FC236}">
                <a16:creationId xmlns:a16="http://schemas.microsoft.com/office/drawing/2014/main" id="{1C0AB5D5-0D0F-51D8-B289-2A08F3707C1C}"/>
              </a:ext>
            </a:extLst>
          </p:cNvPr>
          <p:cNvGrpSpPr/>
          <p:nvPr/>
        </p:nvGrpSpPr>
        <p:grpSpPr>
          <a:xfrm>
            <a:off x="-1076326" y="3667124"/>
            <a:ext cx="12944476" cy="2486025"/>
            <a:chOff x="-1123951" y="3581400"/>
            <a:chExt cx="12644567" cy="2154650"/>
          </a:xfrm>
        </p:grpSpPr>
        <p:grpSp>
          <p:nvGrpSpPr>
            <p:cNvPr id="12" name="Group 11">
              <a:extLst>
                <a:ext uri="{FF2B5EF4-FFF2-40B4-BE49-F238E27FC236}">
                  <a16:creationId xmlns:a16="http://schemas.microsoft.com/office/drawing/2014/main" id="{580D336E-6686-0138-B9E3-02F738FDE45A}"/>
                </a:ext>
              </a:extLst>
            </p:cNvPr>
            <p:cNvGrpSpPr/>
            <p:nvPr/>
          </p:nvGrpSpPr>
          <p:grpSpPr>
            <a:xfrm>
              <a:off x="-1123951" y="3581400"/>
              <a:ext cx="12644567" cy="2154650"/>
              <a:chOff x="-1123951" y="2649449"/>
              <a:chExt cx="12644567" cy="2154650"/>
            </a:xfrm>
          </p:grpSpPr>
          <p:pic>
            <p:nvPicPr>
              <p:cNvPr id="7" name="Picture 6">
                <a:extLst>
                  <a:ext uri="{FF2B5EF4-FFF2-40B4-BE49-F238E27FC236}">
                    <a16:creationId xmlns:a16="http://schemas.microsoft.com/office/drawing/2014/main" id="{EB305183-CBFE-DF1E-DEC1-67090490FD27}"/>
                  </a:ext>
                </a:extLst>
              </p:cNvPr>
              <p:cNvPicPr>
                <a:picLocks noChangeAspect="1"/>
              </p:cNvPicPr>
              <p:nvPr/>
            </p:nvPicPr>
            <p:blipFill rotWithShape="1">
              <a:blip r:embed="rId2"/>
              <a:srcRect l="-12969" t="5043" r="12969" b="-5043"/>
              <a:stretch/>
            </p:blipFill>
            <p:spPr>
              <a:xfrm>
                <a:off x="-1123951" y="2649449"/>
                <a:ext cx="12644567" cy="2154650"/>
              </a:xfrm>
              <a:prstGeom prst="rect">
                <a:avLst/>
              </a:prstGeom>
            </p:spPr>
          </p:pic>
          <p:cxnSp>
            <p:nvCxnSpPr>
              <p:cNvPr id="10" name="Straight Arrow Connector 9">
                <a:extLst>
                  <a:ext uri="{FF2B5EF4-FFF2-40B4-BE49-F238E27FC236}">
                    <a16:creationId xmlns:a16="http://schemas.microsoft.com/office/drawing/2014/main" id="{FB55FCE4-8824-27A7-0C26-B4C3CE5A742D}"/>
                  </a:ext>
                </a:extLst>
              </p:cNvPr>
              <p:cNvCxnSpPr>
                <a:cxnSpLocks/>
              </p:cNvCxnSpPr>
              <p:nvPr/>
            </p:nvCxnSpPr>
            <p:spPr>
              <a:xfrm flipH="1">
                <a:off x="8620125" y="3705225"/>
                <a:ext cx="828675" cy="369976"/>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grpSp>
        <p:sp>
          <p:nvSpPr>
            <p:cNvPr id="8" name="Oval 7">
              <a:extLst>
                <a:ext uri="{FF2B5EF4-FFF2-40B4-BE49-F238E27FC236}">
                  <a16:creationId xmlns:a16="http://schemas.microsoft.com/office/drawing/2014/main" id="{BA643175-A0B1-61D5-507D-103CA275601F}"/>
                </a:ext>
              </a:extLst>
            </p:cNvPr>
            <p:cNvSpPr/>
            <p:nvPr/>
          </p:nvSpPr>
          <p:spPr>
            <a:xfrm>
              <a:off x="552450" y="4126936"/>
              <a:ext cx="447675" cy="43815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1842331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 name="Rectangle 36">
            <a:extLst>
              <a:ext uri="{FF2B5EF4-FFF2-40B4-BE49-F238E27FC236}">
                <a16:creationId xmlns:a16="http://schemas.microsoft.com/office/drawing/2014/main" id="{25FCE169-4276-4005-8C82-CCC9C80C4F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920" y="461736"/>
            <a:ext cx="6675119" cy="1866293"/>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34" name="Graphic 33" descr="Books">
            <a:extLst>
              <a:ext uri="{FF2B5EF4-FFF2-40B4-BE49-F238E27FC236}">
                <a16:creationId xmlns:a16="http://schemas.microsoft.com/office/drawing/2014/main" id="{15A028D6-D0BE-1D7A-2F88-385532C0DF2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08476" y="2480956"/>
            <a:ext cx="3913334" cy="3913334"/>
          </a:xfrm>
          <a:prstGeom prst="rect">
            <a:avLst/>
          </a:prstGeom>
        </p:spPr>
      </p:pic>
      <p:sp>
        <p:nvSpPr>
          <p:cNvPr id="39" name="Rectangle 38">
            <a:extLst>
              <a:ext uri="{FF2B5EF4-FFF2-40B4-BE49-F238E27FC236}">
                <a16:creationId xmlns:a16="http://schemas.microsoft.com/office/drawing/2014/main" id="{E186B68C-84BC-4A6E-99D1-EE87483C13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18377" y="2480956"/>
            <a:ext cx="2146028" cy="1898903"/>
          </a:xfrm>
          <a:prstGeom prst="rect">
            <a:avLst/>
          </a:prstGeom>
          <a:solidFill>
            <a:srgbClr val="A5A5A5"/>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41" name="Rectangle 40">
            <a:extLst>
              <a:ext uri="{FF2B5EF4-FFF2-40B4-BE49-F238E27FC236}">
                <a16:creationId xmlns:a16="http://schemas.microsoft.com/office/drawing/2014/main" id="{B775CD93-9DF2-48CB-9F57-1BCA9A46C7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18376" y="4516479"/>
            <a:ext cx="2138070" cy="1877811"/>
          </a:xfrm>
          <a:prstGeom prst="rect">
            <a:avLst/>
          </a:prstGeom>
          <a:solidFill>
            <a:schemeClr val="accent1"/>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43" name="Rectangle 42">
            <a:extLst>
              <a:ext uri="{FF2B5EF4-FFF2-40B4-BE49-F238E27FC236}">
                <a16:creationId xmlns:a16="http://schemas.microsoft.com/office/drawing/2014/main" id="{1C091803-41C2-48E0-9228-5148460C74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11418" y="450221"/>
            <a:ext cx="4421661" cy="5948858"/>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lumMod val="85000"/>
                </a:prstClr>
              </a:solidFill>
              <a:effectLst/>
              <a:uLnTx/>
              <a:uFillTx/>
              <a:latin typeface="Calibri" panose="020F0502020204030204"/>
              <a:ea typeface="+mn-ea"/>
              <a:cs typeface="+mn-cs"/>
            </a:endParaRPr>
          </a:p>
        </p:txBody>
      </p:sp>
      <p:sp>
        <p:nvSpPr>
          <p:cNvPr id="27" name="Content Placeholder 2">
            <a:extLst>
              <a:ext uri="{FF2B5EF4-FFF2-40B4-BE49-F238E27FC236}">
                <a16:creationId xmlns:a16="http://schemas.microsoft.com/office/drawing/2014/main" id="{249A591C-8F73-332D-BCFE-A444D74BAD91}"/>
              </a:ext>
            </a:extLst>
          </p:cNvPr>
          <p:cNvSpPr>
            <a:spLocks noGrp="1"/>
          </p:cNvSpPr>
          <p:nvPr>
            <p:ph idx="1"/>
          </p:nvPr>
        </p:nvSpPr>
        <p:spPr>
          <a:xfrm>
            <a:off x="7761639" y="900442"/>
            <a:ext cx="3514088" cy="5048417"/>
          </a:xfrm>
        </p:spPr>
        <p:txBody>
          <a:bodyPr anchor="ctr">
            <a:normAutofit/>
          </a:bodyPr>
          <a:lstStyle/>
          <a:p>
            <a:pPr marL="0" indent="0">
              <a:buNone/>
            </a:pPr>
            <a:r>
              <a:rPr lang="en-US" sz="2400" b="1" dirty="0"/>
              <a:t>Questions???</a:t>
            </a:r>
          </a:p>
          <a:p>
            <a:pPr marL="0" indent="0">
              <a:buNone/>
            </a:pPr>
            <a:r>
              <a:rPr lang="en-US" sz="2400" dirty="0"/>
              <a:t>Contact Student Services at (252) 862-1200</a:t>
            </a:r>
          </a:p>
        </p:txBody>
      </p:sp>
    </p:spTree>
    <p:extLst>
      <p:ext uri="{BB962C8B-B14F-4D97-AF65-F5344CB8AC3E}">
        <p14:creationId xmlns:p14="http://schemas.microsoft.com/office/powerpoint/2010/main" val="28718143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22" name="Content Placeholder 2">
            <a:extLst>
              <a:ext uri="{FF2B5EF4-FFF2-40B4-BE49-F238E27FC236}">
                <a16:creationId xmlns:a16="http://schemas.microsoft.com/office/drawing/2014/main" id="{C7BE1200-34FC-51B4-3588-0ED298FCB6DC}"/>
              </a:ext>
            </a:extLst>
          </p:cNvPr>
          <p:cNvGraphicFramePr>
            <a:graphicFrameLocks noGrp="1"/>
          </p:cNvGraphicFramePr>
          <p:nvPr>
            <p:ph idx="1"/>
            <p:extLst>
              <p:ext uri="{D42A27DB-BD31-4B8C-83A1-F6EECF244321}">
                <p14:modId xmlns:p14="http://schemas.microsoft.com/office/powerpoint/2010/main" val="1509233529"/>
              </p:ext>
            </p:extLst>
          </p:nvPr>
        </p:nvGraphicFramePr>
        <p:xfrm>
          <a:off x="4965431" y="2438400"/>
          <a:ext cx="6586489" cy="37854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descr="Writing an appointment on a paper agenda">
            <a:extLst>
              <a:ext uri="{FF2B5EF4-FFF2-40B4-BE49-F238E27FC236}">
                <a16:creationId xmlns:a16="http://schemas.microsoft.com/office/drawing/2014/main" id="{D45FCD5C-87D7-3E1F-52E0-F2F0BEF9B168}"/>
              </a:ext>
            </a:extLst>
          </p:cNvPr>
          <p:cNvPicPr>
            <a:picLocks noChangeAspect="1"/>
          </p:cNvPicPr>
          <p:nvPr/>
        </p:nvPicPr>
        <p:blipFill rotWithShape="1">
          <a:blip r:embed="rId7"/>
          <a:srcRect r="54881" b="-1"/>
          <a:stretch/>
        </p:blipFill>
        <p:spPr>
          <a:xfrm>
            <a:off x="20" y="10"/>
            <a:ext cx="4635571" cy="6857990"/>
          </a:xfrm>
          <a:prstGeom prst="rect">
            <a:avLst/>
          </a:prstGeom>
          <a:effectLst/>
        </p:spPr>
      </p:pic>
      <p:cxnSp>
        <p:nvCxnSpPr>
          <p:cNvPr id="23" name="Straight Connector 8">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E9B09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585745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5431F9-254F-2FBF-A070-399FA7DF4899}"/>
              </a:ext>
            </a:extLst>
          </p:cNvPr>
          <p:cNvSpPr>
            <a:spLocks noGrp="1"/>
          </p:cNvSpPr>
          <p:nvPr>
            <p:ph type="ctrTitle"/>
          </p:nvPr>
        </p:nvSpPr>
        <p:spPr>
          <a:xfrm>
            <a:off x="1065402" y="531318"/>
            <a:ext cx="10421748" cy="1151053"/>
          </a:xfrm>
        </p:spPr>
        <p:txBody>
          <a:bodyPr>
            <a:normAutofit/>
          </a:bodyPr>
          <a:lstStyle/>
          <a:p>
            <a:r>
              <a:rPr lang="en-US" sz="6000" b="1" kern="1200" dirty="0">
                <a:solidFill>
                  <a:schemeClr val="tx1"/>
                </a:solidFill>
                <a:effectLst>
                  <a:outerShdw blurRad="38100" dist="38100" dir="2700000" algn="tl">
                    <a:srgbClr val="000000">
                      <a:alpha val="43137"/>
                    </a:srgbClr>
                  </a:outerShdw>
                </a:effectLst>
                <a:latin typeface="+mj-lt"/>
                <a:ea typeface="+mj-ea"/>
                <a:cs typeface="+mj-cs"/>
              </a:rPr>
              <a:t>How to access Student Planning</a:t>
            </a:r>
            <a:endParaRPr lang="en-US" b="1" dirty="0">
              <a:effectLst>
                <a:outerShdw blurRad="38100" dist="38100" dir="2700000" algn="tl">
                  <a:srgbClr val="000000">
                    <a:alpha val="43137"/>
                  </a:srgbClr>
                </a:outerShdw>
              </a:effectLst>
            </a:endParaRPr>
          </a:p>
        </p:txBody>
      </p:sp>
      <p:sp>
        <p:nvSpPr>
          <p:cNvPr id="4" name="Rectangle 2">
            <a:extLst>
              <a:ext uri="{FF2B5EF4-FFF2-40B4-BE49-F238E27FC236}">
                <a16:creationId xmlns:a16="http://schemas.microsoft.com/office/drawing/2014/main" id="{9DF57680-7487-1C4E-E95C-7D3C204CFE70}"/>
              </a:ext>
            </a:extLst>
          </p:cNvPr>
          <p:cNvSpPr>
            <a:spLocks noChangeArrowheads="1"/>
          </p:cNvSpPr>
          <p:nvPr/>
        </p:nvSpPr>
        <p:spPr bwMode="auto">
          <a:xfrm>
            <a:off x="-83890" y="2281805"/>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 name="Rectangle 3">
            <a:extLst>
              <a:ext uri="{FF2B5EF4-FFF2-40B4-BE49-F238E27FC236}">
                <a16:creationId xmlns:a16="http://schemas.microsoft.com/office/drawing/2014/main" id="{4D1D6A74-4E3D-74E8-8976-07640CB54975}"/>
              </a:ext>
            </a:extLst>
          </p:cNvPr>
          <p:cNvSpPr>
            <a:spLocks noChangeArrowheads="1"/>
          </p:cNvSpPr>
          <p:nvPr/>
        </p:nvSpPr>
        <p:spPr bwMode="auto">
          <a:xfrm>
            <a:off x="1219200" y="5198741"/>
            <a:ext cx="8836404"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From the Roanoke-Chowan Community College homepage, www.roanokechowan.edu, click </a:t>
            </a:r>
            <a:r>
              <a:rPr kumimoji="0" lang="en-US" altLang="en-US" b="1"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Self-Service</a:t>
            </a:r>
            <a:r>
              <a:rPr kumimoji="0" lang="en-US" altLang="en-US"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on the top banner.</a:t>
            </a:r>
            <a:endParaRPr kumimoji="0" lang="en-US" altLang="en-US" sz="2400" b="0" i="0" u="none" strike="noStrike" cap="none" normalizeH="0" baseline="0" dirty="0">
              <a:ln>
                <a:noFill/>
              </a:ln>
              <a:solidFill>
                <a:schemeClr val="tx1"/>
              </a:solidFill>
              <a:effectLst/>
              <a:latin typeface="Arial" panose="020B0604020202020204" pitchFamily="34" charset="0"/>
            </a:endParaRPr>
          </a:p>
        </p:txBody>
      </p:sp>
      <p:grpSp>
        <p:nvGrpSpPr>
          <p:cNvPr id="5" name="Group 4">
            <a:extLst>
              <a:ext uri="{FF2B5EF4-FFF2-40B4-BE49-F238E27FC236}">
                <a16:creationId xmlns:a16="http://schemas.microsoft.com/office/drawing/2014/main" id="{38934D4E-DDDD-2BCC-C65F-53760724CDB6}"/>
              </a:ext>
            </a:extLst>
          </p:cNvPr>
          <p:cNvGrpSpPr/>
          <p:nvPr/>
        </p:nvGrpSpPr>
        <p:grpSpPr>
          <a:xfrm>
            <a:off x="787863" y="2592198"/>
            <a:ext cx="9970098" cy="1673604"/>
            <a:chOff x="787863" y="2592198"/>
            <a:chExt cx="9970098" cy="1673604"/>
          </a:xfrm>
        </p:grpSpPr>
        <p:pic>
          <p:nvPicPr>
            <p:cNvPr id="8" name="Picture 7">
              <a:extLst>
                <a:ext uri="{FF2B5EF4-FFF2-40B4-BE49-F238E27FC236}">
                  <a16:creationId xmlns:a16="http://schemas.microsoft.com/office/drawing/2014/main" id="{A4600853-5C81-E4F8-B4D3-065E43E21A76}"/>
                </a:ext>
              </a:extLst>
            </p:cNvPr>
            <p:cNvPicPr>
              <a:picLocks noChangeAspect="1"/>
            </p:cNvPicPr>
            <p:nvPr/>
          </p:nvPicPr>
          <p:blipFill rotWithShape="1">
            <a:blip r:embed="rId2"/>
            <a:srcRect b="5751"/>
            <a:stretch/>
          </p:blipFill>
          <p:spPr>
            <a:xfrm>
              <a:off x="787863" y="2592198"/>
              <a:ext cx="9970098" cy="1673604"/>
            </a:xfrm>
            <a:prstGeom prst="rect">
              <a:avLst/>
            </a:prstGeom>
          </p:spPr>
        </p:pic>
        <p:sp>
          <p:nvSpPr>
            <p:cNvPr id="3" name="Oval 2">
              <a:extLst>
                <a:ext uri="{FF2B5EF4-FFF2-40B4-BE49-F238E27FC236}">
                  <a16:creationId xmlns:a16="http://schemas.microsoft.com/office/drawing/2014/main" id="{0CBF10E6-1E20-7799-7140-43313F8363A4}"/>
                </a:ext>
              </a:extLst>
            </p:cNvPr>
            <p:cNvSpPr/>
            <p:nvPr/>
          </p:nvSpPr>
          <p:spPr>
            <a:xfrm>
              <a:off x="3803904" y="2739005"/>
              <a:ext cx="969264" cy="488827"/>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a:extLst>
                <a:ext uri="{FF2B5EF4-FFF2-40B4-BE49-F238E27FC236}">
                  <a16:creationId xmlns:a16="http://schemas.microsoft.com/office/drawing/2014/main" id="{2FA0657E-5979-E023-60D3-03959D73284E}"/>
                </a:ext>
              </a:extLst>
            </p:cNvPr>
            <p:cNvCxnSpPr/>
            <p:nvPr/>
          </p:nvCxnSpPr>
          <p:spPr>
            <a:xfrm flipH="1" flipV="1">
              <a:off x="4599432" y="3227832"/>
              <a:ext cx="649224" cy="722376"/>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3541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7159498-B8A5-E198-8A17-534B4AA6E0EA}"/>
              </a:ext>
            </a:extLst>
          </p:cNvPr>
          <p:cNvSpPr>
            <a:spLocks noGrp="1"/>
          </p:cNvSpPr>
          <p:nvPr>
            <p:ph type="title"/>
          </p:nvPr>
        </p:nvSpPr>
        <p:spPr/>
        <p:txBody>
          <a:bodyPr>
            <a:normAutofit fontScale="90000"/>
          </a:bodyPr>
          <a:lstStyle/>
          <a:p>
            <a:r>
              <a:rPr lang="en-US" sz="2700" dirty="0">
                <a:effectLst/>
                <a:latin typeface="Calibri" panose="020F0502020204030204" pitchFamily="34" charset="0"/>
                <a:ea typeface="Calibri" panose="020F0502020204030204" pitchFamily="34" charset="0"/>
                <a:cs typeface="Times New Roman" panose="02020603050405020304" pitchFamily="18" charset="0"/>
              </a:rPr>
              <a:t>At the Ellucian page, enter your Roanoke-Chowan Community College Username and Password to log in.  </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pic>
        <p:nvPicPr>
          <p:cNvPr id="7" name="Content Placeholder 6" descr="Graphical user interface, text, application, chat or text message&#10;&#10;Description automatically generated">
            <a:extLst>
              <a:ext uri="{FF2B5EF4-FFF2-40B4-BE49-F238E27FC236}">
                <a16:creationId xmlns:a16="http://schemas.microsoft.com/office/drawing/2014/main" id="{6B38FBAE-FB86-EAC7-E892-A19B8ED9AF3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649081" y="1643380"/>
            <a:ext cx="4365380" cy="4849495"/>
          </a:xfrm>
          <a:prstGeom prst="rect">
            <a:avLst/>
          </a:prstGeom>
        </p:spPr>
      </p:pic>
    </p:spTree>
    <p:extLst>
      <p:ext uri="{BB962C8B-B14F-4D97-AF65-F5344CB8AC3E}">
        <p14:creationId xmlns:p14="http://schemas.microsoft.com/office/powerpoint/2010/main" val="42416804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Content Placeholder 6" descr="Graphical user interface&#10;&#10;Description automatically generated">
            <a:extLst>
              <a:ext uri="{FF2B5EF4-FFF2-40B4-BE49-F238E27FC236}">
                <a16:creationId xmlns:a16="http://schemas.microsoft.com/office/drawing/2014/main" id="{80593B34-ED15-B46D-C9C5-45581CB055F7}"/>
              </a:ext>
            </a:extLst>
          </p:cNvPr>
          <p:cNvPicPr>
            <a:picLocks noChangeAspect="1"/>
          </p:cNvPicPr>
          <p:nvPr/>
        </p:nvPicPr>
        <p:blipFill>
          <a:blip r:embed="rId2"/>
          <a:stretch>
            <a:fillRect/>
          </a:stretch>
        </p:blipFill>
        <p:spPr>
          <a:xfrm>
            <a:off x="1655253" y="1863801"/>
            <a:ext cx="8881492" cy="4440746"/>
          </a:xfrm>
          <a:prstGeom prst="rect">
            <a:avLst/>
          </a:prstGeom>
        </p:spPr>
      </p:pic>
      <p:sp>
        <p:nvSpPr>
          <p:cNvPr id="3" name="Oval 2">
            <a:extLst>
              <a:ext uri="{FF2B5EF4-FFF2-40B4-BE49-F238E27FC236}">
                <a16:creationId xmlns:a16="http://schemas.microsoft.com/office/drawing/2014/main" id="{D6C4FF89-2001-AD7F-EAE6-68EC09DC9DE2}"/>
              </a:ext>
            </a:extLst>
          </p:cNvPr>
          <p:cNvSpPr/>
          <p:nvPr/>
        </p:nvSpPr>
        <p:spPr>
          <a:xfrm>
            <a:off x="2190750" y="4233672"/>
            <a:ext cx="1590675" cy="443103"/>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Straight Arrow Connector 4">
            <a:extLst>
              <a:ext uri="{FF2B5EF4-FFF2-40B4-BE49-F238E27FC236}">
                <a16:creationId xmlns:a16="http://schemas.microsoft.com/office/drawing/2014/main" id="{7E5D661D-56F4-665B-718F-B1B6E05314E9}"/>
              </a:ext>
            </a:extLst>
          </p:cNvPr>
          <p:cNvCxnSpPr/>
          <p:nvPr/>
        </p:nvCxnSpPr>
        <p:spPr>
          <a:xfrm flipH="1" flipV="1">
            <a:off x="3520440" y="4676775"/>
            <a:ext cx="566928" cy="608457"/>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 name="Content Placeholder 2">
            <a:extLst>
              <a:ext uri="{FF2B5EF4-FFF2-40B4-BE49-F238E27FC236}">
                <a16:creationId xmlns:a16="http://schemas.microsoft.com/office/drawing/2014/main" id="{00AF2788-A306-20D0-8DAF-00DE9177BE88}"/>
              </a:ext>
            </a:extLst>
          </p:cNvPr>
          <p:cNvSpPr>
            <a:spLocks noGrp="1"/>
          </p:cNvSpPr>
          <p:nvPr>
            <p:ph idx="1"/>
          </p:nvPr>
        </p:nvSpPr>
        <p:spPr>
          <a:xfrm>
            <a:off x="1091926" y="637711"/>
            <a:ext cx="10232689" cy="413550"/>
          </a:xfrm>
        </p:spPr>
        <p:txBody>
          <a:bodyPr/>
          <a:lstStyle/>
          <a:p>
            <a:pPr marL="0" indent="0">
              <a:buNone/>
            </a:pPr>
            <a:r>
              <a:rPr lang="en-US" sz="1800" b="0" i="0" u="none" strike="noStrike" baseline="0" dirty="0">
                <a:solidFill>
                  <a:srgbClr val="000000"/>
                </a:solidFill>
                <a:latin typeface="Calibri" panose="020F0502020204030204" pitchFamily="34" charset="0"/>
              </a:rPr>
              <a:t>At the Self-Service landing page, select Student Planning</a:t>
            </a:r>
            <a:endParaRPr lang="en-US" dirty="0"/>
          </a:p>
        </p:txBody>
      </p:sp>
    </p:spTree>
    <p:extLst>
      <p:ext uri="{BB962C8B-B14F-4D97-AF65-F5344CB8AC3E}">
        <p14:creationId xmlns:p14="http://schemas.microsoft.com/office/powerpoint/2010/main" val="21989700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70FDBF-EDBA-02E1-F4DC-8B69200B062E}"/>
              </a:ext>
            </a:extLst>
          </p:cNvPr>
          <p:cNvSpPr>
            <a:spLocks noGrp="1"/>
          </p:cNvSpPr>
          <p:nvPr>
            <p:ph type="title"/>
          </p:nvPr>
        </p:nvSpPr>
        <p:spPr/>
        <p:txBody>
          <a:bodyPr>
            <a:normAutofit/>
          </a:bodyPr>
          <a:lstStyle/>
          <a:p>
            <a:pPr algn="ctr"/>
            <a:r>
              <a:rPr lang="en-US" sz="6000" b="1" dirty="0">
                <a:effectLst>
                  <a:outerShdw blurRad="38100" dist="38100" dir="2700000" algn="tl">
                    <a:srgbClr val="000000">
                      <a:alpha val="43137"/>
                    </a:srgbClr>
                  </a:outerShdw>
                </a:effectLst>
              </a:rPr>
              <a:t>Plan and Schedule Classes</a:t>
            </a:r>
          </a:p>
        </p:txBody>
      </p:sp>
      <p:sp>
        <p:nvSpPr>
          <p:cNvPr id="3" name="Content Placeholder 2">
            <a:extLst>
              <a:ext uri="{FF2B5EF4-FFF2-40B4-BE49-F238E27FC236}">
                <a16:creationId xmlns:a16="http://schemas.microsoft.com/office/drawing/2014/main" id="{7319B1C5-BAEB-C941-AEE3-C1F3051A6BB9}"/>
              </a:ext>
            </a:extLst>
          </p:cNvPr>
          <p:cNvSpPr>
            <a:spLocks noGrp="1"/>
          </p:cNvSpPr>
          <p:nvPr>
            <p:ph idx="1"/>
          </p:nvPr>
        </p:nvSpPr>
        <p:spPr>
          <a:xfrm>
            <a:off x="838200" y="1690688"/>
            <a:ext cx="10232689" cy="4351338"/>
          </a:xfrm>
        </p:spPr>
        <p:txBody>
          <a:bodyPr/>
          <a:lstStyle/>
          <a:p>
            <a:pPr marL="0" indent="0">
              <a:buNone/>
            </a:pPr>
            <a:r>
              <a:rPr lang="en-US" sz="1800" b="0" i="0" u="none" strike="noStrike" baseline="0" dirty="0">
                <a:solidFill>
                  <a:srgbClr val="000000"/>
                </a:solidFill>
                <a:latin typeface="Calibri" panose="020F0502020204030204" pitchFamily="34" charset="0"/>
              </a:rPr>
              <a:t>There are multiple ways to view course options for a semester, but for this tutorial, I will show you the steps ‘View Your Progress’ and ‘Plan your Degree &amp; Register for Classes’. </a:t>
            </a:r>
            <a:endParaRPr lang="en-US" dirty="0"/>
          </a:p>
        </p:txBody>
      </p:sp>
      <p:pic>
        <p:nvPicPr>
          <p:cNvPr id="4" name="Picture 3">
            <a:extLst>
              <a:ext uri="{FF2B5EF4-FFF2-40B4-BE49-F238E27FC236}">
                <a16:creationId xmlns:a16="http://schemas.microsoft.com/office/drawing/2014/main" id="{37B626D0-EC7E-B63F-1135-1B451E0F6ECD}"/>
              </a:ext>
            </a:extLst>
          </p:cNvPr>
          <p:cNvPicPr>
            <a:picLocks noChangeAspect="1"/>
          </p:cNvPicPr>
          <p:nvPr/>
        </p:nvPicPr>
        <p:blipFill>
          <a:blip r:embed="rId2"/>
          <a:stretch>
            <a:fillRect/>
          </a:stretch>
        </p:blipFill>
        <p:spPr>
          <a:xfrm>
            <a:off x="747304" y="2568269"/>
            <a:ext cx="10697392" cy="3663856"/>
          </a:xfrm>
          <a:prstGeom prst="rect">
            <a:avLst/>
          </a:prstGeom>
        </p:spPr>
      </p:pic>
      <p:sp>
        <p:nvSpPr>
          <p:cNvPr id="5" name="Rectangle 4">
            <a:extLst>
              <a:ext uri="{FF2B5EF4-FFF2-40B4-BE49-F238E27FC236}">
                <a16:creationId xmlns:a16="http://schemas.microsoft.com/office/drawing/2014/main" id="{0F24392E-48B6-1FE6-329F-8963D5B4FCA1}"/>
              </a:ext>
            </a:extLst>
          </p:cNvPr>
          <p:cNvSpPr/>
          <p:nvPr/>
        </p:nvSpPr>
        <p:spPr>
          <a:xfrm>
            <a:off x="7918882" y="2568269"/>
            <a:ext cx="1447060" cy="447982"/>
          </a:xfrm>
          <a:prstGeom prst="rect">
            <a:avLst/>
          </a:prstGeom>
          <a:solidFill>
            <a:srgbClr val="0046D2"/>
          </a:solidFill>
          <a:ln>
            <a:solidFill>
              <a:srgbClr val="0046D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024427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32AEEBC8-9D30-42EF-95F2-386C2653FB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C656EEC-4013-BE5E-0FA8-AF9F943C4C54}"/>
              </a:ext>
            </a:extLst>
          </p:cNvPr>
          <p:cNvSpPr>
            <a:spLocks noGrp="1"/>
          </p:cNvSpPr>
          <p:nvPr>
            <p:ph type="title"/>
          </p:nvPr>
        </p:nvSpPr>
        <p:spPr>
          <a:xfrm>
            <a:off x="630936" y="502920"/>
            <a:ext cx="3419856" cy="1463040"/>
          </a:xfrm>
        </p:spPr>
        <p:txBody>
          <a:bodyPr vert="horz" lIns="91440" tIns="45720" rIns="91440" bIns="45720" rtlCol="0" anchor="ctr">
            <a:normAutofit/>
          </a:bodyPr>
          <a:lstStyle/>
          <a:p>
            <a:r>
              <a:rPr lang="en-US" sz="4800" b="1" kern="1200" dirty="0">
                <a:solidFill>
                  <a:schemeClr val="tx1"/>
                </a:solidFill>
                <a:effectLst>
                  <a:outerShdw blurRad="38100" dist="38100" dir="2700000" algn="tl">
                    <a:srgbClr val="000000">
                      <a:alpha val="43137"/>
                    </a:srgbClr>
                  </a:outerShdw>
                </a:effectLst>
                <a:latin typeface="+mj-lt"/>
                <a:ea typeface="+mj-ea"/>
                <a:cs typeface="+mj-cs"/>
              </a:rPr>
              <a:t>My progress</a:t>
            </a:r>
          </a:p>
        </p:txBody>
      </p:sp>
      <p:sp>
        <p:nvSpPr>
          <p:cNvPr id="16" name="sketch line">
            <a:extLst>
              <a:ext uri="{FF2B5EF4-FFF2-40B4-BE49-F238E27FC236}">
                <a16:creationId xmlns:a16="http://schemas.microsoft.com/office/drawing/2014/main" id="{2E92FA66-67D7-4CB4-94D3-E643A9AD47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566159" y="1225296"/>
            <a:ext cx="1554480" cy="18288"/>
          </a:xfrm>
          <a:custGeom>
            <a:avLst/>
            <a:gdLst>
              <a:gd name="connsiteX0" fmla="*/ 0 w 1554480"/>
              <a:gd name="connsiteY0" fmla="*/ 0 h 18288"/>
              <a:gd name="connsiteX1" fmla="*/ 549250 w 1554480"/>
              <a:gd name="connsiteY1" fmla="*/ 0 h 18288"/>
              <a:gd name="connsiteX2" fmla="*/ 1082954 w 1554480"/>
              <a:gd name="connsiteY2" fmla="*/ 0 h 18288"/>
              <a:gd name="connsiteX3" fmla="*/ 1554480 w 1554480"/>
              <a:gd name="connsiteY3" fmla="*/ 0 h 18288"/>
              <a:gd name="connsiteX4" fmla="*/ 1554480 w 1554480"/>
              <a:gd name="connsiteY4" fmla="*/ 18288 h 18288"/>
              <a:gd name="connsiteX5" fmla="*/ 1067410 w 1554480"/>
              <a:gd name="connsiteY5" fmla="*/ 18288 h 18288"/>
              <a:gd name="connsiteX6" fmla="*/ 549250 w 1554480"/>
              <a:gd name="connsiteY6" fmla="*/ 18288 h 18288"/>
              <a:gd name="connsiteX7" fmla="*/ 0 w 1554480"/>
              <a:gd name="connsiteY7" fmla="*/ 18288 h 18288"/>
              <a:gd name="connsiteX8" fmla="*/ 0 w 1554480"/>
              <a:gd name="connsiteY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4480" h="18288" fill="none" extrusionOk="0">
                <a:moveTo>
                  <a:pt x="0" y="0"/>
                </a:moveTo>
                <a:cubicBezTo>
                  <a:pt x="114141" y="-19864"/>
                  <a:pt x="345055" y="-1657"/>
                  <a:pt x="549250" y="0"/>
                </a:cubicBezTo>
                <a:cubicBezTo>
                  <a:pt x="753445" y="1657"/>
                  <a:pt x="862292" y="-5674"/>
                  <a:pt x="1082954" y="0"/>
                </a:cubicBezTo>
                <a:cubicBezTo>
                  <a:pt x="1303616" y="5674"/>
                  <a:pt x="1363530" y="4537"/>
                  <a:pt x="1554480" y="0"/>
                </a:cubicBezTo>
                <a:cubicBezTo>
                  <a:pt x="1554963" y="7176"/>
                  <a:pt x="1553909" y="13682"/>
                  <a:pt x="1554480" y="18288"/>
                </a:cubicBezTo>
                <a:cubicBezTo>
                  <a:pt x="1338847" y="6127"/>
                  <a:pt x="1215066" y="37851"/>
                  <a:pt x="1067410" y="18288"/>
                </a:cubicBezTo>
                <a:cubicBezTo>
                  <a:pt x="919754" y="-1275"/>
                  <a:pt x="800465" y="3080"/>
                  <a:pt x="549250" y="18288"/>
                </a:cubicBezTo>
                <a:cubicBezTo>
                  <a:pt x="298035" y="33496"/>
                  <a:pt x="158868" y="22769"/>
                  <a:pt x="0" y="18288"/>
                </a:cubicBezTo>
                <a:cubicBezTo>
                  <a:pt x="-655" y="13237"/>
                  <a:pt x="709" y="4645"/>
                  <a:pt x="0" y="0"/>
                </a:cubicBezTo>
                <a:close/>
              </a:path>
              <a:path w="1554480" h="18288" stroke="0" extrusionOk="0">
                <a:moveTo>
                  <a:pt x="0" y="0"/>
                </a:moveTo>
                <a:cubicBezTo>
                  <a:pt x="249941" y="-58"/>
                  <a:pt x="367334" y="23448"/>
                  <a:pt x="502615" y="0"/>
                </a:cubicBezTo>
                <a:cubicBezTo>
                  <a:pt x="637897" y="-23448"/>
                  <a:pt x="813653" y="-20418"/>
                  <a:pt x="974141" y="0"/>
                </a:cubicBezTo>
                <a:cubicBezTo>
                  <a:pt x="1134629" y="20418"/>
                  <a:pt x="1268772" y="6288"/>
                  <a:pt x="1554480" y="0"/>
                </a:cubicBezTo>
                <a:cubicBezTo>
                  <a:pt x="1554917" y="7222"/>
                  <a:pt x="1555359" y="13299"/>
                  <a:pt x="1554480" y="18288"/>
                </a:cubicBezTo>
                <a:cubicBezTo>
                  <a:pt x="1336087" y="12172"/>
                  <a:pt x="1310024" y="19759"/>
                  <a:pt x="1067410" y="18288"/>
                </a:cubicBezTo>
                <a:cubicBezTo>
                  <a:pt x="824796" y="16818"/>
                  <a:pt x="787902" y="34647"/>
                  <a:pt x="518160" y="18288"/>
                </a:cubicBezTo>
                <a:cubicBezTo>
                  <a:pt x="248418" y="1930"/>
                  <a:pt x="133160" y="9205"/>
                  <a:pt x="0" y="18288"/>
                </a:cubicBezTo>
                <a:cubicBezTo>
                  <a:pt x="-643" y="9451"/>
                  <a:pt x="-340" y="7114"/>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69871338-5A99-4654-D971-E46C0D947533}"/>
              </a:ext>
            </a:extLst>
          </p:cNvPr>
          <p:cNvSpPr txBox="1"/>
          <p:nvPr/>
        </p:nvSpPr>
        <p:spPr>
          <a:xfrm>
            <a:off x="4654295" y="502920"/>
            <a:ext cx="6894576" cy="1463040"/>
          </a:xfrm>
          <a:prstGeom prst="rect">
            <a:avLst/>
          </a:prstGeom>
        </p:spPr>
        <p:txBody>
          <a:bodyPr vert="horz" lIns="91440" tIns="45720" rIns="91440" bIns="45720" rtlCol="0" anchor="ctr">
            <a:normAutofit/>
          </a:bodyPr>
          <a:lstStyle/>
          <a:p>
            <a:pPr>
              <a:lnSpc>
                <a:spcPct val="90000"/>
              </a:lnSpc>
              <a:spcAft>
                <a:spcPts val="600"/>
              </a:spcAft>
            </a:pPr>
            <a:r>
              <a:rPr lang="en-US" sz="2200" dirty="0"/>
              <a:t>To see what courses you can take, choose Go to My Progress.  </a:t>
            </a:r>
          </a:p>
        </p:txBody>
      </p:sp>
      <p:pic>
        <p:nvPicPr>
          <p:cNvPr id="3" name="Picture 2">
            <a:extLst>
              <a:ext uri="{FF2B5EF4-FFF2-40B4-BE49-F238E27FC236}">
                <a16:creationId xmlns:a16="http://schemas.microsoft.com/office/drawing/2014/main" id="{F6D719F9-2B35-CD85-6C61-ED7455CA368E}"/>
              </a:ext>
            </a:extLst>
          </p:cNvPr>
          <p:cNvPicPr>
            <a:picLocks noChangeAspect="1"/>
          </p:cNvPicPr>
          <p:nvPr/>
        </p:nvPicPr>
        <p:blipFill>
          <a:blip r:embed="rId2"/>
          <a:stretch>
            <a:fillRect/>
          </a:stretch>
        </p:blipFill>
        <p:spPr>
          <a:xfrm>
            <a:off x="950066" y="2639290"/>
            <a:ext cx="10120823" cy="3466381"/>
          </a:xfrm>
          <a:prstGeom prst="rect">
            <a:avLst/>
          </a:prstGeom>
        </p:spPr>
      </p:pic>
      <p:cxnSp>
        <p:nvCxnSpPr>
          <p:cNvPr id="5" name="Straight Arrow Connector 4">
            <a:extLst>
              <a:ext uri="{FF2B5EF4-FFF2-40B4-BE49-F238E27FC236}">
                <a16:creationId xmlns:a16="http://schemas.microsoft.com/office/drawing/2014/main" id="{3F345DBB-8A17-4F18-E294-C38294724700}"/>
              </a:ext>
            </a:extLst>
          </p:cNvPr>
          <p:cNvCxnSpPr/>
          <p:nvPr/>
        </p:nvCxnSpPr>
        <p:spPr>
          <a:xfrm flipH="1" flipV="1">
            <a:off x="3103418" y="5652653"/>
            <a:ext cx="311727" cy="651164"/>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Oval 5">
            <a:extLst>
              <a:ext uri="{FF2B5EF4-FFF2-40B4-BE49-F238E27FC236}">
                <a16:creationId xmlns:a16="http://schemas.microsoft.com/office/drawing/2014/main" id="{196891DA-218F-DC07-E091-7083F276265C}"/>
              </a:ext>
            </a:extLst>
          </p:cNvPr>
          <p:cNvSpPr/>
          <p:nvPr/>
        </p:nvSpPr>
        <p:spPr>
          <a:xfrm>
            <a:off x="2008909" y="5320145"/>
            <a:ext cx="1475509" cy="3810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4ED1A2A4-AD26-236D-A344-06336F1A3DDA}"/>
              </a:ext>
            </a:extLst>
          </p:cNvPr>
          <p:cNvSpPr/>
          <p:nvPr/>
        </p:nvSpPr>
        <p:spPr>
          <a:xfrm>
            <a:off x="7625919" y="2639290"/>
            <a:ext cx="1447060" cy="447982"/>
          </a:xfrm>
          <a:prstGeom prst="rect">
            <a:avLst/>
          </a:prstGeom>
          <a:solidFill>
            <a:srgbClr val="0046D2"/>
          </a:solidFill>
          <a:ln>
            <a:solidFill>
              <a:srgbClr val="0046D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3592222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1AE9CC71-DBE6-B27A-538A-099106E36725}"/>
              </a:ext>
            </a:extLst>
          </p:cNvPr>
          <p:cNvPicPr>
            <a:picLocks noGrp="1" noChangeAspect="1"/>
          </p:cNvPicPr>
          <p:nvPr>
            <p:ph idx="1"/>
          </p:nvPr>
        </p:nvPicPr>
        <p:blipFill>
          <a:blip r:embed="rId2"/>
          <a:stretch>
            <a:fillRect/>
          </a:stretch>
        </p:blipFill>
        <p:spPr>
          <a:xfrm>
            <a:off x="291555" y="452761"/>
            <a:ext cx="11196150" cy="5862747"/>
          </a:xfrm>
          <a:solidFill>
            <a:schemeClr val="bg1"/>
          </a:solidFill>
        </p:spPr>
      </p:pic>
      <p:sp>
        <p:nvSpPr>
          <p:cNvPr id="2" name="Title 1">
            <a:extLst>
              <a:ext uri="{FF2B5EF4-FFF2-40B4-BE49-F238E27FC236}">
                <a16:creationId xmlns:a16="http://schemas.microsoft.com/office/drawing/2014/main" id="{2D426EB5-8F47-94D6-C0BC-60A8C8621E75}"/>
              </a:ext>
            </a:extLst>
          </p:cNvPr>
          <p:cNvSpPr>
            <a:spLocks noGrp="1"/>
          </p:cNvSpPr>
          <p:nvPr>
            <p:ph type="title"/>
          </p:nvPr>
        </p:nvSpPr>
        <p:spPr>
          <a:xfrm>
            <a:off x="6277516" y="768069"/>
            <a:ext cx="5622929" cy="1137864"/>
          </a:xfrm>
          <a:solidFill>
            <a:schemeClr val="accent2">
              <a:lumMod val="60000"/>
              <a:lumOff val="40000"/>
            </a:schemeClr>
          </a:solidFill>
        </p:spPr>
        <p:txBody>
          <a:bodyPr>
            <a:noAutofit/>
          </a:bodyPr>
          <a:lstStyle/>
          <a:p>
            <a:r>
              <a:rPr lang="en-US" sz="2000" dirty="0"/>
              <a:t>As you scroll down My Progress you will see the courses you have to take to complete your program.</a:t>
            </a:r>
          </a:p>
        </p:txBody>
      </p:sp>
      <p:sp>
        <p:nvSpPr>
          <p:cNvPr id="6" name="TextBox 5">
            <a:extLst>
              <a:ext uri="{FF2B5EF4-FFF2-40B4-BE49-F238E27FC236}">
                <a16:creationId xmlns:a16="http://schemas.microsoft.com/office/drawing/2014/main" id="{43D1244F-E891-5093-AEA9-61FB747E54A9}"/>
              </a:ext>
            </a:extLst>
          </p:cNvPr>
          <p:cNvSpPr txBox="1"/>
          <p:nvPr/>
        </p:nvSpPr>
        <p:spPr>
          <a:xfrm>
            <a:off x="5340316" y="3824591"/>
            <a:ext cx="5271654" cy="1754326"/>
          </a:xfrm>
          <a:prstGeom prst="rect">
            <a:avLst/>
          </a:prstGeom>
          <a:solidFill>
            <a:schemeClr val="bg1"/>
          </a:solidFill>
          <a:ln w="57150" cmpd="thickThin">
            <a:solidFill>
              <a:schemeClr val="tx1"/>
            </a:solidFill>
          </a:ln>
        </p:spPr>
        <p:txBody>
          <a:bodyPr wrap="square" rtlCol="0">
            <a:spAutoFit/>
          </a:bodyPr>
          <a:lstStyle/>
          <a:p>
            <a:pPr marL="285750" indent="-285750">
              <a:buFont typeface="Wingdings" panose="05000000000000000000" pitchFamily="2" charset="2"/>
              <a:buChar char="q"/>
            </a:pPr>
            <a:r>
              <a:rPr lang="en-US" b="1" dirty="0">
                <a:solidFill>
                  <a:srgbClr val="00B050"/>
                </a:solidFill>
              </a:rPr>
              <a:t>Green</a:t>
            </a:r>
            <a:r>
              <a:rPr lang="en-US" dirty="0"/>
              <a:t> means that the course credit is complete or in progress</a:t>
            </a:r>
          </a:p>
          <a:p>
            <a:pPr marL="285750" indent="-285750">
              <a:buFont typeface="Wingdings" panose="05000000000000000000" pitchFamily="2" charset="2"/>
              <a:buChar char="q"/>
            </a:pPr>
            <a:r>
              <a:rPr lang="en-US" b="1" dirty="0">
                <a:solidFill>
                  <a:schemeClr val="accent4">
                    <a:lumMod val="60000"/>
                    <a:lumOff val="40000"/>
                  </a:schemeClr>
                </a:solidFill>
              </a:rPr>
              <a:t>Yellow</a:t>
            </a:r>
            <a:r>
              <a:rPr lang="en-US" dirty="0"/>
              <a:t> means that the course credit has been planned or registered for in the future</a:t>
            </a:r>
          </a:p>
          <a:p>
            <a:pPr marL="285750" indent="-285750">
              <a:buFont typeface="Wingdings" panose="05000000000000000000" pitchFamily="2" charset="2"/>
              <a:buChar char="q"/>
            </a:pPr>
            <a:r>
              <a:rPr lang="en-US" b="1" dirty="0">
                <a:solidFill>
                  <a:srgbClr val="FF0000"/>
                </a:solidFill>
              </a:rPr>
              <a:t>Red</a:t>
            </a:r>
            <a:r>
              <a:rPr lang="en-US" dirty="0"/>
              <a:t> means that the course credit has not been started</a:t>
            </a:r>
          </a:p>
        </p:txBody>
      </p:sp>
      <p:cxnSp>
        <p:nvCxnSpPr>
          <p:cNvPr id="4" name="Straight Arrow Connector 3">
            <a:extLst>
              <a:ext uri="{FF2B5EF4-FFF2-40B4-BE49-F238E27FC236}">
                <a16:creationId xmlns:a16="http://schemas.microsoft.com/office/drawing/2014/main" id="{F186B915-13A3-2A18-8357-65317ED19298}"/>
              </a:ext>
            </a:extLst>
          </p:cNvPr>
          <p:cNvCxnSpPr/>
          <p:nvPr/>
        </p:nvCxnSpPr>
        <p:spPr>
          <a:xfrm flipH="1" flipV="1">
            <a:off x="3169328" y="3302493"/>
            <a:ext cx="2237173" cy="683581"/>
          </a:xfrm>
          <a:prstGeom prst="straightConnector1">
            <a:avLst/>
          </a:prstGeom>
          <a:ln w="762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002DDCC1-9C2F-75CC-5020-BA92B7B4CF46}"/>
              </a:ext>
            </a:extLst>
          </p:cNvPr>
          <p:cNvCxnSpPr/>
          <p:nvPr/>
        </p:nvCxnSpPr>
        <p:spPr>
          <a:xfrm flipH="1" flipV="1">
            <a:off x="3275860" y="4341181"/>
            <a:ext cx="2064456" cy="213064"/>
          </a:xfrm>
          <a:prstGeom prst="straightConnector1">
            <a:avLst/>
          </a:prstGeom>
          <a:ln w="76200">
            <a:solidFill>
              <a:schemeClr val="accent4">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974CF12C-4BC0-4D73-4E42-9860D1C66B40}"/>
              </a:ext>
            </a:extLst>
          </p:cNvPr>
          <p:cNvCxnSpPr/>
          <p:nvPr/>
        </p:nvCxnSpPr>
        <p:spPr>
          <a:xfrm flipH="1" flipV="1">
            <a:off x="3284738" y="4927107"/>
            <a:ext cx="2055578" cy="204186"/>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470194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32AEEBC8-9D30-42EF-95F2-386C2653FB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C656EEC-4013-BE5E-0FA8-AF9F943C4C54}"/>
              </a:ext>
            </a:extLst>
          </p:cNvPr>
          <p:cNvSpPr>
            <a:spLocks noGrp="1"/>
          </p:cNvSpPr>
          <p:nvPr>
            <p:ph type="title"/>
          </p:nvPr>
        </p:nvSpPr>
        <p:spPr>
          <a:xfrm>
            <a:off x="332613" y="502920"/>
            <a:ext cx="3859149" cy="1463040"/>
          </a:xfrm>
        </p:spPr>
        <p:txBody>
          <a:bodyPr vert="horz" lIns="91440" tIns="45720" rIns="91440" bIns="45720" rtlCol="0" anchor="ctr">
            <a:normAutofit/>
          </a:bodyPr>
          <a:lstStyle/>
          <a:p>
            <a:pPr algn="just"/>
            <a:r>
              <a:rPr lang="en-US" sz="3000" b="1" kern="1200" dirty="0">
                <a:solidFill>
                  <a:schemeClr val="tx1"/>
                </a:solidFill>
                <a:latin typeface="+mn-lt"/>
                <a:ea typeface="+mj-ea"/>
                <a:cs typeface="+mj-cs"/>
              </a:rPr>
              <a:t>Notifications:  Check to see if you have any notifications</a:t>
            </a:r>
          </a:p>
        </p:txBody>
      </p:sp>
      <p:sp>
        <p:nvSpPr>
          <p:cNvPr id="23" name="sketch line">
            <a:extLst>
              <a:ext uri="{FF2B5EF4-FFF2-40B4-BE49-F238E27FC236}">
                <a16:creationId xmlns:a16="http://schemas.microsoft.com/office/drawing/2014/main" id="{2E92FA66-67D7-4CB4-94D3-E643A9AD47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566159" y="1225296"/>
            <a:ext cx="1554480" cy="18288"/>
          </a:xfrm>
          <a:custGeom>
            <a:avLst/>
            <a:gdLst>
              <a:gd name="connsiteX0" fmla="*/ 0 w 1554480"/>
              <a:gd name="connsiteY0" fmla="*/ 0 h 18288"/>
              <a:gd name="connsiteX1" fmla="*/ 549250 w 1554480"/>
              <a:gd name="connsiteY1" fmla="*/ 0 h 18288"/>
              <a:gd name="connsiteX2" fmla="*/ 1082954 w 1554480"/>
              <a:gd name="connsiteY2" fmla="*/ 0 h 18288"/>
              <a:gd name="connsiteX3" fmla="*/ 1554480 w 1554480"/>
              <a:gd name="connsiteY3" fmla="*/ 0 h 18288"/>
              <a:gd name="connsiteX4" fmla="*/ 1554480 w 1554480"/>
              <a:gd name="connsiteY4" fmla="*/ 18288 h 18288"/>
              <a:gd name="connsiteX5" fmla="*/ 1067410 w 1554480"/>
              <a:gd name="connsiteY5" fmla="*/ 18288 h 18288"/>
              <a:gd name="connsiteX6" fmla="*/ 549250 w 1554480"/>
              <a:gd name="connsiteY6" fmla="*/ 18288 h 18288"/>
              <a:gd name="connsiteX7" fmla="*/ 0 w 1554480"/>
              <a:gd name="connsiteY7" fmla="*/ 18288 h 18288"/>
              <a:gd name="connsiteX8" fmla="*/ 0 w 1554480"/>
              <a:gd name="connsiteY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4480" h="18288" fill="none" extrusionOk="0">
                <a:moveTo>
                  <a:pt x="0" y="0"/>
                </a:moveTo>
                <a:cubicBezTo>
                  <a:pt x="114141" y="-19864"/>
                  <a:pt x="345055" y="-1657"/>
                  <a:pt x="549250" y="0"/>
                </a:cubicBezTo>
                <a:cubicBezTo>
                  <a:pt x="753445" y="1657"/>
                  <a:pt x="862292" y="-5674"/>
                  <a:pt x="1082954" y="0"/>
                </a:cubicBezTo>
                <a:cubicBezTo>
                  <a:pt x="1303616" y="5674"/>
                  <a:pt x="1363530" y="4537"/>
                  <a:pt x="1554480" y="0"/>
                </a:cubicBezTo>
                <a:cubicBezTo>
                  <a:pt x="1554963" y="7176"/>
                  <a:pt x="1553909" y="13682"/>
                  <a:pt x="1554480" y="18288"/>
                </a:cubicBezTo>
                <a:cubicBezTo>
                  <a:pt x="1338847" y="6127"/>
                  <a:pt x="1215066" y="37851"/>
                  <a:pt x="1067410" y="18288"/>
                </a:cubicBezTo>
                <a:cubicBezTo>
                  <a:pt x="919754" y="-1275"/>
                  <a:pt x="800465" y="3080"/>
                  <a:pt x="549250" y="18288"/>
                </a:cubicBezTo>
                <a:cubicBezTo>
                  <a:pt x="298035" y="33496"/>
                  <a:pt x="158868" y="22769"/>
                  <a:pt x="0" y="18288"/>
                </a:cubicBezTo>
                <a:cubicBezTo>
                  <a:pt x="-655" y="13237"/>
                  <a:pt x="709" y="4645"/>
                  <a:pt x="0" y="0"/>
                </a:cubicBezTo>
                <a:close/>
              </a:path>
              <a:path w="1554480" h="18288" stroke="0" extrusionOk="0">
                <a:moveTo>
                  <a:pt x="0" y="0"/>
                </a:moveTo>
                <a:cubicBezTo>
                  <a:pt x="249941" y="-58"/>
                  <a:pt x="367334" y="23448"/>
                  <a:pt x="502615" y="0"/>
                </a:cubicBezTo>
                <a:cubicBezTo>
                  <a:pt x="637897" y="-23448"/>
                  <a:pt x="813653" y="-20418"/>
                  <a:pt x="974141" y="0"/>
                </a:cubicBezTo>
                <a:cubicBezTo>
                  <a:pt x="1134629" y="20418"/>
                  <a:pt x="1268772" y="6288"/>
                  <a:pt x="1554480" y="0"/>
                </a:cubicBezTo>
                <a:cubicBezTo>
                  <a:pt x="1554917" y="7222"/>
                  <a:pt x="1555359" y="13299"/>
                  <a:pt x="1554480" y="18288"/>
                </a:cubicBezTo>
                <a:cubicBezTo>
                  <a:pt x="1336087" y="12172"/>
                  <a:pt x="1310024" y="19759"/>
                  <a:pt x="1067410" y="18288"/>
                </a:cubicBezTo>
                <a:cubicBezTo>
                  <a:pt x="824796" y="16818"/>
                  <a:pt x="787902" y="34647"/>
                  <a:pt x="518160" y="18288"/>
                </a:cubicBezTo>
                <a:cubicBezTo>
                  <a:pt x="248418" y="1930"/>
                  <a:pt x="133160" y="9205"/>
                  <a:pt x="0" y="18288"/>
                </a:cubicBezTo>
                <a:cubicBezTo>
                  <a:pt x="-643" y="9451"/>
                  <a:pt x="-340" y="7114"/>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69871338-5A99-4654-D971-E46C0D947533}"/>
              </a:ext>
            </a:extLst>
          </p:cNvPr>
          <p:cNvSpPr txBox="1"/>
          <p:nvPr/>
        </p:nvSpPr>
        <p:spPr>
          <a:xfrm>
            <a:off x="4654295" y="502920"/>
            <a:ext cx="6894576" cy="1463040"/>
          </a:xfrm>
          <a:prstGeom prst="rect">
            <a:avLst/>
          </a:prstGeom>
        </p:spPr>
        <p:txBody>
          <a:bodyPr vert="horz" lIns="91440" tIns="45720" rIns="91440" bIns="45720" rtlCol="0" anchor="ctr">
            <a:normAutofit/>
          </a:bodyPr>
          <a:lstStyle/>
          <a:p>
            <a:pPr>
              <a:lnSpc>
                <a:spcPct val="90000"/>
              </a:lnSpc>
              <a:spcAft>
                <a:spcPts val="600"/>
              </a:spcAft>
            </a:pPr>
            <a:r>
              <a:rPr lang="en-US" sz="2000" b="0" i="0" u="none" strike="noStrike" baseline="0" dirty="0">
                <a:solidFill>
                  <a:srgbClr val="000000"/>
                </a:solidFill>
                <a:latin typeface="Calibri" panose="020F0502020204030204" pitchFamily="34" charset="0"/>
              </a:rPr>
              <a:t>If you have any holds on your account or updates that need to be resolved, you will see alerts in red on the top right of screen. Please contact Student Services if you need help with what to do. </a:t>
            </a:r>
            <a:endParaRPr lang="en-US" sz="2400" dirty="0"/>
          </a:p>
        </p:txBody>
      </p:sp>
      <p:pic>
        <p:nvPicPr>
          <p:cNvPr id="10" name="Picture 9">
            <a:extLst>
              <a:ext uri="{FF2B5EF4-FFF2-40B4-BE49-F238E27FC236}">
                <a16:creationId xmlns:a16="http://schemas.microsoft.com/office/drawing/2014/main" id="{FFE73481-A25A-41E9-8EDE-44BB6E42CA21}"/>
              </a:ext>
            </a:extLst>
          </p:cNvPr>
          <p:cNvPicPr>
            <a:picLocks noChangeAspect="1"/>
          </p:cNvPicPr>
          <p:nvPr/>
        </p:nvPicPr>
        <p:blipFill>
          <a:blip r:embed="rId2"/>
          <a:stretch>
            <a:fillRect/>
          </a:stretch>
        </p:blipFill>
        <p:spPr>
          <a:xfrm>
            <a:off x="1202852" y="2104504"/>
            <a:ext cx="9356113" cy="4528681"/>
          </a:xfrm>
          <a:prstGeom prst="rect">
            <a:avLst/>
          </a:prstGeom>
        </p:spPr>
      </p:pic>
      <p:sp>
        <p:nvSpPr>
          <p:cNvPr id="3" name="Rectangle 2">
            <a:extLst>
              <a:ext uri="{FF2B5EF4-FFF2-40B4-BE49-F238E27FC236}">
                <a16:creationId xmlns:a16="http://schemas.microsoft.com/office/drawing/2014/main" id="{901C1125-F40A-2241-879B-F8C4DFB3C365}"/>
              </a:ext>
            </a:extLst>
          </p:cNvPr>
          <p:cNvSpPr/>
          <p:nvPr/>
        </p:nvSpPr>
        <p:spPr>
          <a:xfrm>
            <a:off x="6096000" y="2104504"/>
            <a:ext cx="1447060" cy="447982"/>
          </a:xfrm>
          <a:prstGeom prst="rect">
            <a:avLst/>
          </a:prstGeom>
          <a:solidFill>
            <a:srgbClr val="0046D2"/>
          </a:solidFill>
          <a:ln>
            <a:solidFill>
              <a:srgbClr val="0046D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1639180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2204</TotalTime>
  <Words>861</Words>
  <Application>Microsoft Office PowerPoint</Application>
  <PresentationFormat>Widescreen</PresentationFormat>
  <Paragraphs>41</Paragraphs>
  <Slides>19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Arial</vt:lpstr>
      <vt:lpstr>Calibri</vt:lpstr>
      <vt:lpstr>Calibri Light</vt:lpstr>
      <vt:lpstr>Wingdings</vt:lpstr>
      <vt:lpstr>Office Theme</vt:lpstr>
      <vt:lpstr>SELF-SERVICE TUTORIAL</vt:lpstr>
      <vt:lpstr>PowerPoint Presentation</vt:lpstr>
      <vt:lpstr>How to access Student Planning</vt:lpstr>
      <vt:lpstr>At the Ellucian page, enter your Roanoke-Chowan Community College Username and Password to log in.   </vt:lpstr>
      <vt:lpstr>PowerPoint Presentation</vt:lpstr>
      <vt:lpstr>Plan and Schedule Classes</vt:lpstr>
      <vt:lpstr>My progress</vt:lpstr>
      <vt:lpstr>As you scroll down My Progress you will see the courses you have to take to complete your program.</vt:lpstr>
      <vt:lpstr>Notifications:  Check to see if you have any notifications</vt:lpstr>
      <vt:lpstr>Select the course you would like to take by either selecting on the specific course under the Course column or seeing all the course options by selecting Search.  For this tutorial, I am looking to take BUS-115, which has not started.  You will have different courses to select.</vt:lpstr>
      <vt:lpstr>After selecting on the Course (Ex. BUS-115) you will be directed to the Course Catalog to view the course details and available sections. Select on ‘View Available Sections for BUS-115’ to expand all the available options for this course. Pay attention to the semester that the class is offered, the start date, the meeting times and the location of the class to find one that meets your needs. Select the ‘Add Section to Schedule’ button. </vt:lpstr>
      <vt:lpstr>A popup window opens with the section details. Select on ‘Add Section’ to add the course to your planned schedule. You will get a confirmation box at the top that it has been planned. </vt:lpstr>
      <vt:lpstr>Planned courses must be approved by your Advisor before you can register. Step 2 – Request Review of Planned  Once sections have been added to your schedule, the next step is to send a request to your Advisor to review and approve the planned courses. Go to the ‘Student Planning’ drop down menu and select ‘Plan &amp; Schedule’.  Then select the Advising tab and Request Review. This will also list who your Advisor is.  </vt:lpstr>
      <vt:lpstr>Planned courses must be approved by your Advisor before you can register.  Once sections have been added to your schedule, the next step is to contact your advisor to review and approve the planned courses and register you. </vt:lpstr>
      <vt:lpstr>Go to the ‘Student Planning’ drop down menu and select ‘Plan &amp; Schedule’,  then select the Advising tab. This will list who your Advisor is. Click on the email icon next to your advisor’s name to send them a message.  You should also click on Request Review.  Your advisor will go in and Approve the courses. If a course is not in your program, they will respond requesting further details as to why you want to take it.  Note - Financial Aid does not cover courses not in your program and taking a course not in your program will not help you complete your program. </vt:lpstr>
      <vt:lpstr>How do I know when my classes are registered? Registration is complete when the class(es) is green. </vt:lpstr>
      <vt:lpstr>View and Print Registration Statement/Schedule</vt:lpstr>
      <vt:lpstr>View Financial Aid Information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Choose Advising</dc:title>
  <dc:creator>Amy</dc:creator>
  <cp:lastModifiedBy>Amy F Wiggins</cp:lastModifiedBy>
  <cp:revision>18</cp:revision>
  <dcterms:created xsi:type="dcterms:W3CDTF">2023-03-01T20:59:49Z</dcterms:created>
  <dcterms:modified xsi:type="dcterms:W3CDTF">2023-12-28T15:07:53Z</dcterms:modified>
</cp:coreProperties>
</file>